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8958" r:id="rId3"/>
    <p:sldId id="8959" r:id="rId4"/>
    <p:sldId id="9195" r:id="rId5"/>
    <p:sldId id="8960" r:id="rId6"/>
    <p:sldId id="567" r:id="rId7"/>
    <p:sldId id="9170" r:id="rId9"/>
    <p:sldId id="9171" r:id="rId10"/>
    <p:sldId id="9172" r:id="rId11"/>
    <p:sldId id="9196" r:id="rId12"/>
    <p:sldId id="9197" r:id="rId13"/>
    <p:sldId id="9198" r:id="rId14"/>
    <p:sldId id="9199" r:id="rId15"/>
    <p:sldId id="9200" r:id="rId16"/>
    <p:sldId id="9202" r:id="rId17"/>
    <p:sldId id="9203" r:id="rId18"/>
    <p:sldId id="8942" r:id="rId19"/>
    <p:sldId id="9204" r:id="rId20"/>
    <p:sldId id="9205" r:id="rId21"/>
    <p:sldId id="9206" r:id="rId22"/>
    <p:sldId id="9207" r:id="rId23"/>
    <p:sldId id="8962" r:id="rId24"/>
    <p:sldId id="9208" r:id="rId25"/>
    <p:sldId id="9209" r:id="rId26"/>
    <p:sldId id="9188" r:id="rId27"/>
    <p:sldId id="9190" r:id="rId28"/>
    <p:sldId id="500" r:id="rId29"/>
    <p:sldId id="568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2" userDrawn="1">
          <p15:clr>
            <a:srgbClr val="A4A3A4"/>
          </p15:clr>
        </p15:guide>
        <p15:guide id="2" pos="765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77" userDrawn="1">
          <p15:clr>
            <a:srgbClr val="A4A3A4"/>
          </p15:clr>
        </p15:guide>
        <p15:guide id="6" orient="horz" pos="21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223" userDrawn="1">
          <p15:clr>
            <a:srgbClr val="A4A3A4"/>
          </p15:clr>
        </p15:guide>
        <p15:guide id="9" orient="horz" pos="2702" userDrawn="1">
          <p15:clr>
            <a:srgbClr val="A4A3A4"/>
          </p15:clr>
        </p15:guide>
        <p15:guide id="11" orient="horz" pos="1791" userDrawn="1">
          <p15:clr>
            <a:srgbClr val="A4A3A4"/>
          </p15:clr>
        </p15:guide>
        <p15:guide id="17" orient="horz" pos="2939" userDrawn="1">
          <p15:clr>
            <a:srgbClr val="A4A3A4"/>
          </p15:clr>
        </p15:guide>
        <p15:guide id="13" orient="horz" pos="3724" userDrawn="1">
          <p15:clr>
            <a:srgbClr val="A4A3A4"/>
          </p15:clr>
        </p15:guide>
        <p15:guide id="14" orient="horz" pos="940" userDrawn="1">
          <p15:clr>
            <a:srgbClr val="A4A3A4"/>
          </p15:clr>
        </p15:guide>
        <p15:guide id="15" orient="horz" pos="4183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8" pos="642" userDrawn="1">
          <p15:clr>
            <a:srgbClr val="A4A3A4"/>
          </p15:clr>
        </p15:guide>
        <p15:guide id="19" pos="7280" userDrawn="1">
          <p15:clr>
            <a:srgbClr val="A4A3A4"/>
          </p15:clr>
        </p15:guide>
        <p15:guide id="20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72"/>
        <p:guide pos="765"/>
        <p:guide pos="9596"/>
        <p:guide orient="horz" pos="4876"/>
        <p:guide orient="horz" pos="1377"/>
        <p:guide orient="horz" pos="218"/>
        <p:guide orient="horz" pos="5480"/>
        <p:guide pos="5223"/>
        <p:guide orient="horz" pos="2702"/>
        <p:guide orient="horz" pos="1791"/>
        <p:guide orient="horz" pos="2939"/>
        <p:guide orient="horz" pos="3724"/>
        <p:guide orient="horz" pos="940"/>
        <p:guide orient="horz" pos="4183"/>
        <p:guide orient="horz"/>
        <p:guide pos="642"/>
        <p:guide pos="728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33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4c8996e154_0_28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4c8996e154_0_28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93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4c68a97855_1_80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4c68a97855_1_80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4c68a97855_1_141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8" name="Google Shape;1288;g4c68a97855_1_141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786" name="Shape 1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7" name="Google Shape;1787;g4c68a97855_1_307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8" name="Google Shape;1788;g4c68a97855_1_307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4c68a97855_0_54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4c68a97855_0_54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58b56fcf48_0_79:notes"/>
          <p:cNvSpPr/>
          <p:nvPr>
            <p:ph type="sldImg" idx="2"/>
          </p:nvPr>
        </p:nvSpPr>
        <p:spPr>
          <a:xfrm>
            <a:off x="2894722" y="731500"/>
            <a:ext cx="11560500" cy="36576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58b56fcf48_0_79:notes"/>
          <p:cNvSpPr txBox="1"/>
          <p:nvPr>
            <p:ph type="body" idx="1"/>
          </p:nvPr>
        </p:nvSpPr>
        <p:spPr>
          <a:xfrm>
            <a:off x="1734800" y="4632950"/>
            <a:ext cx="13878599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OBJECT_1">
    <p:bg>
      <p:bgPr>
        <a:solidFill>
          <a:srgbClr val="FFC39F"/>
        </a:solidFill>
        <a:effectLst/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1183667" y="2557067"/>
            <a:ext cx="982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SzPts val="6000"/>
              <a:buNone/>
              <a:defRPr sz="8000" i="0"/>
            </a:lvl1pPr>
            <a:lvl2pPr lvl="1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2pPr>
            <a:lvl3pPr lvl="2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3pPr>
            <a:lvl4pPr lvl="3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4pPr>
            <a:lvl5pPr lvl="4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5pPr>
            <a:lvl6pPr lvl="5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6pPr>
            <a:lvl7pPr lvl="6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7pPr>
            <a:lvl8pPr lvl="7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8pPr>
            <a:lvl9pPr lvl="8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9pPr>
          </a:lstStyle>
          <a:p/>
        </p:txBody>
      </p:sp>
      <p:sp>
        <p:nvSpPr>
          <p:cNvPr id="13" name="Google Shape;13;p3"/>
          <p:cNvSpPr txBox="1"/>
          <p:nvPr>
            <p:ph type="subTitle" idx="1"/>
          </p:nvPr>
        </p:nvSpPr>
        <p:spPr>
          <a:xfrm>
            <a:off x="3863233" y="3934433"/>
            <a:ext cx="4465600" cy="2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/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800"/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800"/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800"/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800"/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800"/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800"/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800"/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800"/>
            </a:lvl9pPr>
          </a:lstStyle>
          <a:p/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&amp; TWO COLUMNS">
  <p:cSld name="CUSTOM">
    <p:bg>
      <p:bgPr>
        <a:solidFill>
          <a:srgbClr val="434343"/>
        </a:solidFill>
        <a:effectLst/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subTitle" idx="1"/>
          </p:nvPr>
        </p:nvSpPr>
        <p:spPr>
          <a:xfrm>
            <a:off x="1993616" y="4249233"/>
            <a:ext cx="34360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0" name="Google Shape;40;p8"/>
          <p:cNvSpPr txBox="1"/>
          <p:nvPr>
            <p:ph type="title"/>
          </p:nvPr>
        </p:nvSpPr>
        <p:spPr>
          <a:xfrm>
            <a:off x="2704067" y="35328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1" name="Google Shape;41;p8"/>
          <p:cNvSpPr txBox="1"/>
          <p:nvPr>
            <p:ph type="title" idx="2"/>
          </p:nvPr>
        </p:nvSpPr>
        <p:spPr>
          <a:xfrm>
            <a:off x="940000" y="455333"/>
            <a:ext cx="10312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200"/>
              <a:buNone/>
              <a:defRPr sz="29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2" name="Google Shape;42;p8"/>
          <p:cNvSpPr txBox="1"/>
          <p:nvPr>
            <p:ph type="subTitle" idx="3"/>
          </p:nvPr>
        </p:nvSpPr>
        <p:spPr>
          <a:xfrm>
            <a:off x="6762399" y="4249233"/>
            <a:ext cx="34360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3" name="Google Shape;43;p8"/>
          <p:cNvSpPr txBox="1"/>
          <p:nvPr>
            <p:ph type="title" idx="4"/>
          </p:nvPr>
        </p:nvSpPr>
        <p:spPr>
          <a:xfrm>
            <a:off x="7472833" y="35328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1">
  <p:cSld name="CUSTOM_12_1">
    <p:bg>
      <p:bgPr>
        <a:solidFill>
          <a:srgbClr val="434343"/>
        </a:solidFill>
        <a:effectLst/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type="title"/>
          </p:nvPr>
        </p:nvSpPr>
        <p:spPr>
          <a:xfrm flipH="1">
            <a:off x="5705599" y="2412367"/>
            <a:ext cx="5397200" cy="8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3300"/>
              <a:buNone/>
              <a:defRPr i="0">
                <a:solidFill>
                  <a:srgbClr val="FFC39F"/>
                </a:solidFill>
              </a:defRPr>
            </a:lvl1pPr>
            <a:lvl2pPr lvl="1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2pPr>
            <a:lvl3pPr lvl="2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3pPr>
            <a:lvl4pPr lvl="3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4pPr>
            <a:lvl5pPr lvl="4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5pPr>
            <a:lvl6pPr lvl="5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6pPr>
            <a:lvl7pPr lvl="6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7pPr>
            <a:lvl8pPr lvl="7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8pPr>
            <a:lvl9pPr lvl="8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54" name="Google Shape;54;p10"/>
          <p:cNvSpPr txBox="1"/>
          <p:nvPr>
            <p:ph type="subTitle" idx="1"/>
          </p:nvPr>
        </p:nvSpPr>
        <p:spPr>
          <a:xfrm flipH="1">
            <a:off x="7916800" y="3344867"/>
            <a:ext cx="3186000" cy="47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2pPr>
            <a:lvl3pPr lvl="2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3pPr>
            <a:lvl4pPr lvl="3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4pPr>
            <a:lvl5pPr lvl="4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5pPr>
            <a:lvl6pPr lvl="5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6pPr>
            <a:lvl7pPr lvl="6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7pPr>
            <a:lvl8pPr lvl="7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8pPr>
            <a:lvl9pPr lvl="8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&amp; TEXT">
  <p:cSld name="CUSTOM_6">
    <p:bg>
      <p:bgPr>
        <a:solidFill>
          <a:srgbClr val="434343"/>
        </a:solidFill>
        <a:effectLst/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486367" y="3155967"/>
            <a:ext cx="7219600" cy="80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type="subTitle" idx="1"/>
          </p:nvPr>
        </p:nvSpPr>
        <p:spPr>
          <a:xfrm>
            <a:off x="2486367" y="4086167"/>
            <a:ext cx="72192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67337" y="34671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33.png"/><Relationship Id="rId1" Type="http://schemas.openxmlformats.org/officeDocument/2006/relationships/hyperlink" Target="https://docs.google.com/spreadsheets/d/1jrFvWOxKiHjCHlxWQFJxBUApuYayNIg5AdK64o4BhBI/copy" TargetMode="Externa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5" Type="http://schemas.openxmlformats.org/officeDocument/2006/relationships/slideLayout" Target="../slideLayouts/slideLayout2.xml"/><Relationship Id="rId54" Type="http://schemas.openxmlformats.org/officeDocument/2006/relationships/tags" Target="../tags/tag63.xml"/><Relationship Id="rId53" Type="http://schemas.openxmlformats.org/officeDocument/2006/relationships/tags" Target="../tags/tag62.xml"/><Relationship Id="rId52" Type="http://schemas.openxmlformats.org/officeDocument/2006/relationships/tags" Target="../tags/tag61.xml"/><Relationship Id="rId51" Type="http://schemas.openxmlformats.org/officeDocument/2006/relationships/tags" Target="../tags/tag60.xml"/><Relationship Id="rId50" Type="http://schemas.openxmlformats.org/officeDocument/2006/relationships/image" Target="../media/image24.svg"/><Relationship Id="rId5" Type="http://schemas.openxmlformats.org/officeDocument/2006/relationships/image" Target="../media/image14.svg"/><Relationship Id="rId49" Type="http://schemas.openxmlformats.org/officeDocument/2006/relationships/image" Target="../media/image23.png"/><Relationship Id="rId48" Type="http://schemas.openxmlformats.org/officeDocument/2006/relationships/tags" Target="../tags/tag59.xml"/><Relationship Id="rId47" Type="http://schemas.openxmlformats.org/officeDocument/2006/relationships/tags" Target="../tags/tag58.xml"/><Relationship Id="rId46" Type="http://schemas.openxmlformats.org/officeDocument/2006/relationships/tags" Target="../tags/tag57.xml"/><Relationship Id="rId45" Type="http://schemas.openxmlformats.org/officeDocument/2006/relationships/tags" Target="../tags/tag56.xml"/><Relationship Id="rId44" Type="http://schemas.openxmlformats.org/officeDocument/2006/relationships/tags" Target="../tags/tag55.xml"/><Relationship Id="rId43" Type="http://schemas.openxmlformats.org/officeDocument/2006/relationships/tags" Target="../tags/tag54.xml"/><Relationship Id="rId42" Type="http://schemas.openxmlformats.org/officeDocument/2006/relationships/tags" Target="../tags/tag53.xml"/><Relationship Id="rId41" Type="http://schemas.openxmlformats.org/officeDocument/2006/relationships/image" Target="../media/image22.svg"/><Relationship Id="rId40" Type="http://schemas.openxmlformats.org/officeDocument/2006/relationships/image" Target="../media/image21.png"/><Relationship Id="rId4" Type="http://schemas.openxmlformats.org/officeDocument/2006/relationships/image" Target="../media/image13.png"/><Relationship Id="rId39" Type="http://schemas.openxmlformats.org/officeDocument/2006/relationships/tags" Target="../tags/tag52.xml"/><Relationship Id="rId38" Type="http://schemas.openxmlformats.org/officeDocument/2006/relationships/tags" Target="../tags/tag51.xml"/><Relationship Id="rId37" Type="http://schemas.openxmlformats.org/officeDocument/2006/relationships/tags" Target="../tags/tag50.xml"/><Relationship Id="rId36" Type="http://schemas.openxmlformats.org/officeDocument/2006/relationships/tags" Target="../tags/tag49.xml"/><Relationship Id="rId35" Type="http://schemas.openxmlformats.org/officeDocument/2006/relationships/tags" Target="../tags/tag48.xml"/><Relationship Id="rId34" Type="http://schemas.openxmlformats.org/officeDocument/2006/relationships/tags" Target="../tags/tag47.xml"/><Relationship Id="rId33" Type="http://schemas.openxmlformats.org/officeDocument/2006/relationships/tags" Target="../tags/tag46.xml"/><Relationship Id="rId32" Type="http://schemas.openxmlformats.org/officeDocument/2006/relationships/image" Target="../media/image20.svg"/><Relationship Id="rId31" Type="http://schemas.openxmlformats.org/officeDocument/2006/relationships/image" Target="../media/image19.png"/><Relationship Id="rId30" Type="http://schemas.openxmlformats.org/officeDocument/2006/relationships/tags" Target="../tags/tag45.xml"/><Relationship Id="rId3" Type="http://schemas.openxmlformats.org/officeDocument/2006/relationships/tags" Target="../tags/tag24.xml"/><Relationship Id="rId29" Type="http://schemas.openxmlformats.org/officeDocument/2006/relationships/tags" Target="../tags/tag44.xml"/><Relationship Id="rId28" Type="http://schemas.openxmlformats.org/officeDocument/2006/relationships/tags" Target="../tags/tag43.xml"/><Relationship Id="rId27" Type="http://schemas.openxmlformats.org/officeDocument/2006/relationships/tags" Target="../tags/tag42.xml"/><Relationship Id="rId26" Type="http://schemas.openxmlformats.org/officeDocument/2006/relationships/tags" Target="../tags/tag41.xml"/><Relationship Id="rId25" Type="http://schemas.openxmlformats.org/officeDocument/2006/relationships/tags" Target="../tags/tag40.xml"/><Relationship Id="rId24" Type="http://schemas.openxmlformats.org/officeDocument/2006/relationships/tags" Target="../tags/tag39.xml"/><Relationship Id="rId23" Type="http://schemas.openxmlformats.org/officeDocument/2006/relationships/image" Target="../media/image18.svg"/><Relationship Id="rId22" Type="http://schemas.openxmlformats.org/officeDocument/2006/relationships/image" Target="../media/image17.png"/><Relationship Id="rId21" Type="http://schemas.openxmlformats.org/officeDocument/2006/relationships/tags" Target="../tags/tag38.xml"/><Relationship Id="rId20" Type="http://schemas.openxmlformats.org/officeDocument/2006/relationships/tags" Target="../tags/tag37.xml"/><Relationship Id="rId2" Type="http://schemas.openxmlformats.org/officeDocument/2006/relationships/tags" Target="../tags/tag23.xml"/><Relationship Id="rId19" Type="http://schemas.openxmlformats.org/officeDocument/2006/relationships/tags" Target="../tags/tag36.xml"/><Relationship Id="rId18" Type="http://schemas.openxmlformats.org/officeDocument/2006/relationships/tags" Target="../tags/tag35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image" Target="../media/image16.svg"/><Relationship Id="rId13" Type="http://schemas.openxmlformats.org/officeDocument/2006/relationships/image" Target="../media/image15.png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五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劳动健康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作息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规律</a:t>
            </a:r>
            <a:endParaRPr lang="zh-CN" altLang="en-US" sz="4000" b="1" dirty="0" smtClean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326571" y="293914"/>
            <a:ext cx="11506200" cy="6346372"/>
          </a:xfrm>
          <a:prstGeom prst="roundRect">
            <a:avLst>
              <a:gd name="adj" fmla="val 63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25" y="1748155"/>
            <a:ext cx="2529840" cy="3361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52035" y="2413635"/>
            <a:ext cx="6523990" cy="2030095"/>
          </a:xfrm>
          <a:prstGeom prst="rect">
            <a:avLst/>
          </a:prstGeom>
          <a:noFill/>
          <a:ln w="19050">
            <a:solidFill>
              <a:srgbClr val="0070C0"/>
            </a:solidFill>
            <a:prstDash val="lgDash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同样是</a:t>
            </a:r>
            <a:r>
              <a:rPr lang="en-US" altLang="zh-CN" sz="28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秒，做不同的事情，感觉时间走得速度完全不一样。这告诉我们不仅要珍惜时间，更要</a:t>
            </a:r>
            <a:r>
              <a:rPr lang="zh-CN" altLang="en-US" sz="28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合理利用时间</a:t>
            </a:r>
            <a:r>
              <a:rPr lang="zh-CN" altLang="en-US" sz="28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4" name="直接连接符 3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4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3338830" y="1750695"/>
            <a:ext cx="5196840" cy="3356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01795" y="53975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时间管理四象限图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4" name="直接连接符 3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4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84776" y="3170924"/>
          <a:ext cx="9040134" cy="27988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55861"/>
                <a:gridCol w="3912998"/>
                <a:gridCol w="3871275"/>
              </a:tblGrid>
              <a:tr h="866775">
                <a:tc>
                  <a:txBody>
                    <a:bodyPr wrap="square"/>
                    <a:lstStyle/>
                    <a:p>
                      <a:pPr algn="ctr"/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紧急</a:t>
                      </a:r>
                      <a:endParaRPr lang="zh-CN" altLang="en-US" sz="22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不紧急</a:t>
                      </a:r>
                      <a:endParaRPr lang="zh-CN" altLang="en-US" sz="22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</a:tr>
              <a:tr h="966058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重要</a:t>
                      </a:r>
                      <a:endParaRPr lang="zh-CN" altLang="en-US" sz="2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立刻处理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用心完成（如明天就讲的题和知识）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做好规划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谨慎完成（如补弱科弱项）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</a:tr>
              <a:tr h="966058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不重要</a:t>
                      </a:r>
                      <a:endParaRPr lang="zh-CN" altLang="en-US" sz="2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马上处理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尽快完成（有些同学间的琐事）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仔细甄别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有空完成（如某些娱乐）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898660" y="2266425"/>
            <a:ext cx="2394857" cy="5219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优先计划管理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4" name="直接连接符 3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4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15860" y="1740535"/>
            <a:ext cx="4603115" cy="4535170"/>
            <a:chOff x="3949405" y="1952925"/>
            <a:chExt cx="6716223" cy="2781877"/>
          </a:xfrm>
        </p:grpSpPr>
        <p:grpSp>
          <p:nvGrpSpPr>
            <p:cNvPr id="8" name="íṧļíḋe"/>
            <p:cNvGrpSpPr/>
            <p:nvPr/>
          </p:nvGrpSpPr>
          <p:grpSpPr>
            <a:xfrm>
              <a:off x="3949405" y="1952925"/>
              <a:ext cx="6716223" cy="2781877"/>
              <a:chOff x="3781421" y="3357388"/>
              <a:chExt cx="6716223" cy="2781877"/>
            </a:xfrm>
          </p:grpSpPr>
          <p:sp>
            <p:nvSpPr>
              <p:cNvPr id="10" name="íš1îḋê"/>
              <p:cNvSpPr/>
              <p:nvPr/>
            </p:nvSpPr>
            <p:spPr>
              <a:xfrm>
                <a:off x="3781421" y="3357388"/>
                <a:ext cx="6273644" cy="2781877"/>
              </a:xfrm>
              <a:prstGeom prst="rect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1" name="i$ḷiḍè"/>
              <p:cNvGrpSpPr/>
              <p:nvPr/>
            </p:nvGrpSpPr>
            <p:grpSpPr>
              <a:xfrm>
                <a:off x="4352499" y="3605746"/>
                <a:ext cx="6145145" cy="509089"/>
                <a:chOff x="1343743" y="2421835"/>
                <a:chExt cx="4377707" cy="509089"/>
              </a:xfrm>
            </p:grpSpPr>
            <p:sp>
              <p:nvSpPr>
                <p:cNvPr id="13" name="îşliḍé"/>
                <p:cNvSpPr txBox="1"/>
                <p:nvPr/>
              </p:nvSpPr>
              <p:spPr>
                <a:xfrm>
                  <a:off x="1343743" y="2421835"/>
                  <a:ext cx="2123849" cy="5090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2400" b="1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时间管理通则</a:t>
                  </a:r>
                  <a:endParaRPr lang="en-US" altLang="zh-CN" sz="2400" b="1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íŝļïḑé"/>
                <p:cNvSpPr txBox="1"/>
                <p:nvPr/>
              </p:nvSpPr>
              <p:spPr>
                <a:xfrm>
                  <a:off x="3523382" y="2503323"/>
                  <a:ext cx="2198068" cy="369332"/>
                </a:xfrm>
                <a:prstGeom prst="rect">
                  <a:avLst/>
                </a:prstGeom>
                <a:noFill/>
                <a:ln w="38100">
                  <a:noFill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spAutoFit/>
                </a:bodyPr>
                <a:lstStyle>
                  <a:defPPr>
                    <a:defRPr lang="zh-CN"/>
                  </a:defPPr>
                  <a:lvl1pPr algn="ctr"/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endParaRPr lang="zh-CN" altLang="en-US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阿里巴巴普惠体" panose="00020600040101010101" charset="-122"/>
                  </a:endParaRPr>
                </a:p>
              </p:txBody>
            </p:sp>
          </p:grpSp>
          <p:sp>
            <p:nvSpPr>
              <p:cNvPr id="12" name="ïṧlîḓe"/>
              <p:cNvSpPr/>
              <p:nvPr/>
            </p:nvSpPr>
            <p:spPr bwMode="auto">
              <a:xfrm>
                <a:off x="4080613" y="3694795"/>
                <a:ext cx="271887" cy="330993"/>
              </a:xfrm>
              <a:custGeom>
                <a:avLst/>
                <a:gdLst>
                  <a:gd name="connsiteX0" fmla="*/ 171450 w 438150"/>
                  <a:gd name="connsiteY0" fmla="*/ 219075 h 533400"/>
                  <a:gd name="connsiteX1" fmla="*/ 171450 w 438150"/>
                  <a:gd name="connsiteY1" fmla="*/ 295275 h 533400"/>
                  <a:gd name="connsiteX2" fmla="*/ 247650 w 438150"/>
                  <a:gd name="connsiteY2" fmla="*/ 295275 h 533400"/>
                  <a:gd name="connsiteX3" fmla="*/ 285750 w 438150"/>
                  <a:gd name="connsiteY3" fmla="*/ 257175 h 533400"/>
                  <a:gd name="connsiteX4" fmla="*/ 247650 w 438150"/>
                  <a:gd name="connsiteY4" fmla="*/ 219075 h 533400"/>
                  <a:gd name="connsiteX5" fmla="*/ 152400 w 438150"/>
                  <a:gd name="connsiteY5" fmla="*/ 200025 h 533400"/>
                  <a:gd name="connsiteX6" fmla="*/ 247650 w 438150"/>
                  <a:gd name="connsiteY6" fmla="*/ 200025 h 533400"/>
                  <a:gd name="connsiteX7" fmla="*/ 304800 w 438150"/>
                  <a:gd name="connsiteY7" fmla="*/ 257175 h 533400"/>
                  <a:gd name="connsiteX8" fmla="*/ 247650 w 438150"/>
                  <a:gd name="connsiteY8" fmla="*/ 314325 h 533400"/>
                  <a:gd name="connsiteX9" fmla="*/ 171450 w 438150"/>
                  <a:gd name="connsiteY9" fmla="*/ 314325 h 533400"/>
                  <a:gd name="connsiteX10" fmla="*/ 171450 w 438150"/>
                  <a:gd name="connsiteY10" fmla="*/ 409575 h 533400"/>
                  <a:gd name="connsiteX11" fmla="*/ 152400 w 438150"/>
                  <a:gd name="connsiteY11" fmla="*/ 409575 h 533400"/>
                  <a:gd name="connsiteX12" fmla="*/ 304800 w 438150"/>
                  <a:gd name="connsiteY12" fmla="*/ 32480 h 533400"/>
                  <a:gd name="connsiteX13" fmla="*/ 304800 w 438150"/>
                  <a:gd name="connsiteY13" fmla="*/ 133350 h 533400"/>
                  <a:gd name="connsiteX14" fmla="*/ 405574 w 438150"/>
                  <a:gd name="connsiteY14" fmla="*/ 133350 h 533400"/>
                  <a:gd name="connsiteX15" fmla="*/ 19050 w 438150"/>
                  <a:gd name="connsiteY15" fmla="*/ 19050 h 533400"/>
                  <a:gd name="connsiteX16" fmla="*/ 19050 w 438150"/>
                  <a:gd name="connsiteY16" fmla="*/ 514350 h 533400"/>
                  <a:gd name="connsiteX17" fmla="*/ 419100 w 438150"/>
                  <a:gd name="connsiteY17" fmla="*/ 514350 h 533400"/>
                  <a:gd name="connsiteX18" fmla="*/ 419100 w 438150"/>
                  <a:gd name="connsiteY18" fmla="*/ 152400 h 533400"/>
                  <a:gd name="connsiteX19" fmla="*/ 285750 w 438150"/>
                  <a:gd name="connsiteY19" fmla="*/ 152400 h 533400"/>
                  <a:gd name="connsiteX20" fmla="*/ 285750 w 438150"/>
                  <a:gd name="connsiteY20" fmla="*/ 19050 h 533400"/>
                  <a:gd name="connsiteX21" fmla="*/ 0 w 438150"/>
                  <a:gd name="connsiteY21" fmla="*/ 0 h 533400"/>
                  <a:gd name="connsiteX22" fmla="*/ 299180 w 438150"/>
                  <a:gd name="connsiteY22" fmla="*/ 0 h 533400"/>
                  <a:gd name="connsiteX23" fmla="*/ 438150 w 438150"/>
                  <a:gd name="connsiteY23" fmla="*/ 138970 h 533400"/>
                  <a:gd name="connsiteX24" fmla="*/ 438150 w 438150"/>
                  <a:gd name="connsiteY24" fmla="*/ 533400 h 533400"/>
                  <a:gd name="connsiteX25" fmla="*/ 0 w 438150"/>
                  <a:gd name="connsiteY25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8150" h="533400">
                    <a:moveTo>
                      <a:pt x="171450" y="219075"/>
                    </a:moveTo>
                    <a:lnTo>
                      <a:pt x="171450" y="295275"/>
                    </a:lnTo>
                    <a:lnTo>
                      <a:pt x="247650" y="295275"/>
                    </a:lnTo>
                    <a:cubicBezTo>
                      <a:pt x="268700" y="295275"/>
                      <a:pt x="285750" y="278225"/>
                      <a:pt x="285750" y="257175"/>
                    </a:cubicBezTo>
                    <a:cubicBezTo>
                      <a:pt x="285750" y="236125"/>
                      <a:pt x="268700" y="219075"/>
                      <a:pt x="247650" y="219075"/>
                    </a:cubicBezTo>
                    <a:close/>
                    <a:moveTo>
                      <a:pt x="152400" y="200025"/>
                    </a:moveTo>
                    <a:lnTo>
                      <a:pt x="247650" y="200025"/>
                    </a:lnTo>
                    <a:cubicBezTo>
                      <a:pt x="279178" y="200025"/>
                      <a:pt x="304800" y="225647"/>
                      <a:pt x="304800" y="257175"/>
                    </a:cubicBezTo>
                    <a:cubicBezTo>
                      <a:pt x="304800" y="288703"/>
                      <a:pt x="279178" y="314325"/>
                      <a:pt x="247650" y="314325"/>
                    </a:cubicBezTo>
                    <a:lnTo>
                      <a:pt x="171450" y="314325"/>
                    </a:lnTo>
                    <a:lnTo>
                      <a:pt x="171450" y="409575"/>
                    </a:lnTo>
                    <a:lnTo>
                      <a:pt x="152400" y="409575"/>
                    </a:lnTo>
                    <a:close/>
                    <a:moveTo>
                      <a:pt x="304800" y="32480"/>
                    </a:moveTo>
                    <a:lnTo>
                      <a:pt x="304800" y="133350"/>
                    </a:lnTo>
                    <a:lnTo>
                      <a:pt x="405574" y="133350"/>
                    </a:lnTo>
                    <a:close/>
                    <a:moveTo>
                      <a:pt x="19050" y="19050"/>
                    </a:moveTo>
                    <a:lnTo>
                      <a:pt x="19050" y="514350"/>
                    </a:lnTo>
                    <a:lnTo>
                      <a:pt x="419100" y="514350"/>
                    </a:lnTo>
                    <a:lnTo>
                      <a:pt x="419100" y="152400"/>
                    </a:lnTo>
                    <a:lnTo>
                      <a:pt x="285750" y="152400"/>
                    </a:lnTo>
                    <a:lnTo>
                      <a:pt x="285750" y="19050"/>
                    </a:lnTo>
                    <a:close/>
                    <a:moveTo>
                      <a:pt x="0" y="0"/>
                    </a:moveTo>
                    <a:lnTo>
                      <a:pt x="299180" y="0"/>
                    </a:lnTo>
                    <a:lnTo>
                      <a:pt x="438150" y="138970"/>
                    </a:lnTo>
                    <a:lnTo>
                      <a:pt x="438150" y="53340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rgbClr val="0070C0"/>
                </a:solidFill>
              </a:ln>
            </p:spPr>
            <p:txBody>
              <a:bodyPr/>
              <a:lstStyle/>
              <a:p/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4151488" y="2820033"/>
              <a:ext cx="5927627" cy="164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把每天要做的事列一份清单。用数字表明优先顺序，从最重要的事情做起。每天都这么做，养成习惯。</a:t>
              </a: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  <a:defRPr/>
              </a:pPr>
              <a:r>
                <a:rPr lang="en-US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世界最大的钢铁制造公司伯利恒钢铁公司管理顾问李爱菲</a:t>
              </a: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86221" y="4523051"/>
            <a:ext cx="6308099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启示：</a:t>
            </a:r>
            <a:r>
              <a: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确保自己</a:t>
            </a:r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一直都在做最重要</a:t>
            </a:r>
            <a:r>
              <a: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的事情，实际上也就是确保了自己的时间一直都在被高效的利用。</a:t>
            </a:r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建议：</a:t>
            </a:r>
            <a:r>
              <a: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我们要保证自己的学习效率，就要多做和自己水平相适应的</a:t>
            </a:r>
            <a:r>
              <a: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事情，既有成就感又能提高自己的能力。</a:t>
            </a:r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15" y="1779905"/>
            <a:ext cx="2052955" cy="245554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3" name="直接连接符 2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4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41"/>
          <p:cNvSpPr txBox="1"/>
          <p:nvPr/>
        </p:nvSpPr>
        <p:spPr>
          <a:xfrm>
            <a:off x="2355850" y="4965065"/>
            <a:ext cx="2372995" cy="60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466" rIns="0" bIns="0" anchor="b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600"/>
              <a:buFont typeface="Arial" panose="020B0604020202020204"/>
              <a:buNone/>
            </a:pPr>
            <a:r>
              <a:rPr lang="en-US" sz="2400" b="1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04</a:t>
            </a:r>
            <a:endParaRPr lang="en-US" sz="2400" b="1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600"/>
              <a:buFont typeface="Arial" panose="020B0604020202020204"/>
              <a:buNone/>
            </a:pPr>
            <a:r>
              <a:rPr lang="en-US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/>
                <a:sym typeface="Advent Pro Light" panose="02000506040000020004"/>
              </a:rPr>
              <a:t>根据以上步骤</a:t>
            </a:r>
            <a:r>
              <a:rPr lang="zh-CN" altLang="en-US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/>
                <a:sym typeface="Advent Pro Light" panose="02000506040000020004"/>
              </a:rPr>
              <a:t>，整理出最终计划</a:t>
            </a:r>
            <a:endParaRPr lang="zh-CN" altLang="en-US" sz="200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/>
              <a:sym typeface="Advent Pro Light" panose="02000506040000020004"/>
            </a:endParaRPr>
          </a:p>
        </p:txBody>
      </p:sp>
      <p:sp>
        <p:nvSpPr>
          <p:cNvPr id="1295" name="Google Shape;1295;p41"/>
          <p:cNvSpPr txBox="1"/>
          <p:nvPr/>
        </p:nvSpPr>
        <p:spPr>
          <a:xfrm>
            <a:off x="1595755" y="3037205"/>
            <a:ext cx="3132455" cy="60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466" rIns="0" bIns="0" anchor="b" anchorCtr="0">
            <a:noAutofit/>
          </a:bodyPr>
          <a:lstStyle/>
          <a:p>
            <a:pPr marL="1270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 b="1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01</a:t>
            </a:r>
            <a:endParaRPr lang="en-US" altLang="zh-CN" sz="2400" b="1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/>
                <a:sym typeface="Oswald"/>
              </a:rPr>
              <a:t>对所要作的事情进行规整，罗列在一张纸上</a:t>
            </a:r>
            <a:endParaRPr lang="zh-CN" altLang="en-US" sz="200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/>
              <a:sym typeface="Oswald"/>
            </a:endParaRPr>
          </a:p>
        </p:txBody>
      </p:sp>
      <p:sp>
        <p:nvSpPr>
          <p:cNvPr id="1296" name="Google Shape;1296;p41"/>
          <p:cNvSpPr txBox="1"/>
          <p:nvPr/>
        </p:nvSpPr>
        <p:spPr>
          <a:xfrm>
            <a:off x="8035925" y="5682615"/>
            <a:ext cx="3373755" cy="60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466" rIns="0" bIns="0" anchor="b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600"/>
              <a:buFont typeface="Arial" panose="020B0604020202020204"/>
              <a:buNone/>
            </a:pPr>
            <a:r>
              <a:rPr lang="en-US" sz="2400" b="1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03</a:t>
            </a:r>
            <a:endParaRPr lang="en-US" sz="2400" b="1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600"/>
              <a:buFont typeface="Arial" panose="020B0604020202020204"/>
              <a:buNone/>
            </a:pPr>
            <a:r>
              <a:rPr lang="zh-CN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按照级别和所需时间，对早上下午晚上的时间进行安排，如早上共</a:t>
            </a:r>
            <a:r>
              <a:rPr lang="en-US" altLang="zh-CN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4h</a:t>
            </a:r>
            <a:r>
              <a:rPr lang="zh-CN" altLang="en-US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可用时间</a:t>
            </a:r>
            <a:r>
              <a:rPr lang="zh-CN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，将几项总时长为</a:t>
            </a:r>
            <a:r>
              <a:rPr lang="en-US" altLang="zh-CN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4h</a:t>
            </a:r>
            <a:r>
              <a:rPr lang="zh-CN" altLang="en-US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Oswald"/>
              </a:rPr>
              <a:t>的事情归结在一起，只需在早上做完他们即可</a:t>
            </a:r>
            <a:endParaRPr lang="zh-CN" altLang="en-US" sz="200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Oswald"/>
            </a:endParaRPr>
          </a:p>
        </p:txBody>
      </p:sp>
      <p:sp>
        <p:nvSpPr>
          <p:cNvPr id="1297" name="Google Shape;1297;p41"/>
          <p:cNvSpPr txBox="1"/>
          <p:nvPr/>
        </p:nvSpPr>
        <p:spPr>
          <a:xfrm>
            <a:off x="8001635" y="2832100"/>
            <a:ext cx="3789045" cy="60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8466" rIns="0" bIns="0" anchor="b" anchorCtr="0">
            <a:no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02</a:t>
            </a:r>
            <a:endParaRPr lang="en-US" sz="2400" b="1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sz="200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/>
                <a:sym typeface="Oswald"/>
              </a:rPr>
              <a:t>预估做该事情所需要的时间，并根据急缓，按照一级二级三级四级划定顺序</a:t>
            </a:r>
            <a:endParaRPr lang="zh-CN" sz="2000">
              <a:solidFill>
                <a:srgbClr val="43434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/>
              <a:sym typeface="Oswald"/>
            </a:endParaRPr>
          </a:p>
        </p:txBody>
      </p:sp>
      <p:pic>
        <p:nvPicPr>
          <p:cNvPr id="1298" name="Google Shape;1298;p41" title="Gráfico">
            <a:hlinkClick r:id="rId1"/>
          </p:cNvPr>
          <p:cNvPicPr preferRelativeResize="0"/>
          <p:nvPr/>
        </p:nvPicPr>
        <p:blipFill>
          <a:blip r:embed="rId2"/>
          <a:srcRect l="20170" r="20170"/>
          <a:stretch>
            <a:fillRect/>
          </a:stretch>
        </p:blipFill>
        <p:spPr>
          <a:xfrm>
            <a:off x="4956439" y="2832400"/>
            <a:ext cx="2583893" cy="2675201"/>
          </a:xfrm>
          <a:prstGeom prst="rect">
            <a:avLst/>
          </a:prstGeom>
          <a:noFill/>
          <a:ln>
            <a:noFill/>
          </a:ln>
        </p:spPr>
      </p:pic>
      <p:sp>
        <p:nvSpPr>
          <p:cNvPr id="1299" name="Google Shape;1299;p41"/>
          <p:cNvSpPr txBox="1"/>
          <p:nvPr>
            <p:ph type="title" idx="4294967295"/>
          </p:nvPr>
        </p:nvSpPr>
        <p:spPr>
          <a:xfrm>
            <a:off x="551180" y="1713865"/>
            <a:ext cx="11394440" cy="53530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设立优先级别？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3" name="直接连接符 2"/>
            <p:cNvCxnSpPr/>
            <p:nvPr>
              <p:custDataLst>
                <p:tags r:id="rId3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5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89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p50"/>
          <p:cNvSpPr txBox="1"/>
          <p:nvPr>
            <p:ph type="title" idx="4294967295"/>
          </p:nvPr>
        </p:nvSpPr>
        <p:spPr>
          <a:xfrm>
            <a:off x="545465" y="1711960"/>
            <a:ext cx="11394440" cy="53530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600"/>
              <a:buFont typeface="Arial" panose="020B0604020202020204"/>
              <a:buNone/>
            </a:pPr>
            <a:r>
              <a:rPr lang="zh-CN" altLang="en-US" sz="2400" b="1">
                <a:solidFill>
                  <a:srgbClr val="FFC3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有什么注意点需要注意？</a:t>
            </a:r>
            <a:endParaRPr lang="zh-CN" altLang="en-US" sz="2400" b="1">
              <a:solidFill>
                <a:srgbClr val="FFC3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1" name="Google Shape;1791;p50"/>
          <p:cNvSpPr txBox="1"/>
          <p:nvPr>
            <p:ph type="title" idx="4294967295"/>
          </p:nvPr>
        </p:nvSpPr>
        <p:spPr>
          <a:xfrm>
            <a:off x="1351280" y="3270250"/>
            <a:ext cx="2454910" cy="5359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sz="1600">
              <a:solidFill>
                <a:srgbClr val="FFC39F"/>
              </a:solidFill>
            </a:endParaRPr>
          </a:p>
        </p:txBody>
      </p:sp>
      <p:sp>
        <p:nvSpPr>
          <p:cNvPr id="1792" name="Google Shape;1792;p50"/>
          <p:cNvSpPr txBox="1"/>
          <p:nvPr>
            <p:ph type="subTitle" idx="4294967295"/>
          </p:nvPr>
        </p:nvSpPr>
        <p:spPr>
          <a:xfrm>
            <a:off x="1351280" y="3921125"/>
            <a:ext cx="2533650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抵制外界干扰</a:t>
            </a: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3" name="Google Shape;1793;p50"/>
          <p:cNvSpPr txBox="1"/>
          <p:nvPr>
            <p:ph type="title" idx="4294967295"/>
          </p:nvPr>
        </p:nvSpPr>
        <p:spPr>
          <a:xfrm>
            <a:off x="8742680" y="3270250"/>
            <a:ext cx="2454910" cy="5359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-228600" algn="ctr" rtl="0"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94" name="Google Shape;1794;p50"/>
          <p:cNvSpPr txBox="1"/>
          <p:nvPr>
            <p:ph type="subTitle" idx="4294967295"/>
          </p:nvPr>
        </p:nvSpPr>
        <p:spPr>
          <a:xfrm>
            <a:off x="8856345" y="3921125"/>
            <a:ext cx="2455545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algn="ctr" rtl="0">
              <a:buClrTx/>
              <a:buSz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把握自己的节奏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5" name="Google Shape;1795;p50"/>
          <p:cNvSpPr txBox="1"/>
          <p:nvPr>
            <p:ph type="title" idx="4294967295"/>
          </p:nvPr>
        </p:nvSpPr>
        <p:spPr>
          <a:xfrm>
            <a:off x="5015230" y="5192395"/>
            <a:ext cx="2454910" cy="5359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-228600" algn="ctr" rtl="0"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05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96" name="Google Shape;1796;p50"/>
          <p:cNvSpPr txBox="1"/>
          <p:nvPr>
            <p:ph type="subTitle" idx="4294967295"/>
          </p:nvPr>
        </p:nvSpPr>
        <p:spPr>
          <a:xfrm>
            <a:off x="8742680" y="5798820"/>
            <a:ext cx="2454910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algn="ctr" rtl="0">
              <a:spcBef>
                <a:spcPts val="1000"/>
              </a:spcBef>
              <a:buClrTx/>
              <a:buSz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抓紧时间，不要浪费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7" name="Google Shape;1797;p50"/>
          <p:cNvSpPr txBox="1"/>
          <p:nvPr>
            <p:ph type="title" idx="4294967295"/>
          </p:nvPr>
        </p:nvSpPr>
        <p:spPr>
          <a:xfrm>
            <a:off x="4923155" y="3270250"/>
            <a:ext cx="2454910" cy="5359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-228600" algn="ctr" rtl="0"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98" name="Google Shape;1798;p50"/>
          <p:cNvSpPr txBox="1"/>
          <p:nvPr>
            <p:ph type="subTitle" idx="4294967295"/>
          </p:nvPr>
        </p:nvSpPr>
        <p:spPr>
          <a:xfrm>
            <a:off x="5069205" y="3921125"/>
            <a:ext cx="2454910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合理利用时间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9" name="Google Shape;1799;p50"/>
          <p:cNvSpPr txBox="1"/>
          <p:nvPr>
            <p:ph type="title" idx="4294967295"/>
          </p:nvPr>
        </p:nvSpPr>
        <p:spPr>
          <a:xfrm>
            <a:off x="1430020" y="5160645"/>
            <a:ext cx="2454910" cy="5359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-228600" algn="ctr" rtl="0"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00" name="Google Shape;1800;p50"/>
          <p:cNvSpPr txBox="1"/>
          <p:nvPr>
            <p:ph type="subTitle" idx="4294967295"/>
          </p:nvPr>
        </p:nvSpPr>
        <p:spPr>
          <a:xfrm>
            <a:off x="1108710" y="5696585"/>
            <a:ext cx="2868930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algn="ctr" rtl="0">
              <a:spcBef>
                <a:spcPts val="1000"/>
              </a:spcBef>
              <a:buClrTx/>
              <a:buSz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今日事今日毕，拒绝拖延症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1" name="Google Shape;1801;p50"/>
          <p:cNvSpPr txBox="1"/>
          <p:nvPr>
            <p:ph type="title" idx="4294967295"/>
          </p:nvPr>
        </p:nvSpPr>
        <p:spPr>
          <a:xfrm>
            <a:off x="8654415" y="5262880"/>
            <a:ext cx="2455545" cy="43370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-228600" algn="ctr" rtl="0"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06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02" name="Google Shape;1802;p50"/>
          <p:cNvSpPr txBox="1"/>
          <p:nvPr>
            <p:ph type="subTitle" idx="4294967295"/>
          </p:nvPr>
        </p:nvSpPr>
        <p:spPr>
          <a:xfrm>
            <a:off x="5069205" y="5798820"/>
            <a:ext cx="2455545" cy="4648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algn="ctr" rtl="0">
              <a:spcBef>
                <a:spcPts val="1000"/>
              </a:spcBef>
              <a:buClrTx/>
              <a:buSz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不是整点才能开始学习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03" name="Google Shape;1803;p50"/>
          <p:cNvGrpSpPr/>
          <p:nvPr/>
        </p:nvGrpSpPr>
        <p:grpSpPr>
          <a:xfrm>
            <a:off x="6130067" y="4815127"/>
            <a:ext cx="227673" cy="526791"/>
            <a:chOff x="2672375" y="238125"/>
            <a:chExt cx="2255675" cy="5219200"/>
          </a:xfrm>
        </p:grpSpPr>
        <p:sp>
          <p:nvSpPr>
            <p:cNvPr id="1804" name="Google Shape;1804;p50"/>
            <p:cNvSpPr/>
            <p:nvPr/>
          </p:nvSpPr>
          <p:spPr>
            <a:xfrm>
              <a:off x="3369625" y="587150"/>
              <a:ext cx="163925" cy="424900"/>
            </a:xfrm>
            <a:custGeom>
              <a:avLst/>
              <a:gdLst/>
              <a:ahLst/>
              <a:cxnLst/>
              <a:rect l="l" t="t" r="r" b="b"/>
              <a:pathLst>
                <a:path w="6556" h="16996" extrusionOk="0">
                  <a:moveTo>
                    <a:pt x="3262" y="0"/>
                  </a:moveTo>
                  <a:cubicBezTo>
                    <a:pt x="1468" y="0"/>
                    <a:pt x="0" y="1436"/>
                    <a:pt x="0" y="3262"/>
                  </a:cubicBezTo>
                  <a:lnTo>
                    <a:pt x="0" y="13701"/>
                  </a:lnTo>
                  <a:cubicBezTo>
                    <a:pt x="0" y="15527"/>
                    <a:pt x="1468" y="16995"/>
                    <a:pt x="3262" y="16995"/>
                  </a:cubicBezTo>
                  <a:cubicBezTo>
                    <a:pt x="5089" y="16995"/>
                    <a:pt x="6557" y="15527"/>
                    <a:pt x="6557" y="13701"/>
                  </a:cubicBezTo>
                  <a:lnTo>
                    <a:pt x="6557" y="3262"/>
                  </a:lnTo>
                  <a:cubicBezTo>
                    <a:pt x="6557" y="1436"/>
                    <a:pt x="5089" y="0"/>
                    <a:pt x="3262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05" name="Google Shape;1805;p50"/>
            <p:cNvSpPr/>
            <p:nvPr/>
          </p:nvSpPr>
          <p:spPr>
            <a:xfrm>
              <a:off x="4066875" y="587150"/>
              <a:ext cx="163925" cy="424900"/>
            </a:xfrm>
            <a:custGeom>
              <a:avLst/>
              <a:gdLst/>
              <a:ahLst/>
              <a:cxnLst/>
              <a:rect l="l" t="t" r="r" b="b"/>
              <a:pathLst>
                <a:path w="6556" h="16996" extrusionOk="0">
                  <a:moveTo>
                    <a:pt x="3295" y="0"/>
                  </a:moveTo>
                  <a:cubicBezTo>
                    <a:pt x="1468" y="0"/>
                    <a:pt x="0" y="1436"/>
                    <a:pt x="0" y="3262"/>
                  </a:cubicBezTo>
                  <a:lnTo>
                    <a:pt x="0" y="13701"/>
                  </a:lnTo>
                  <a:cubicBezTo>
                    <a:pt x="0" y="15527"/>
                    <a:pt x="1468" y="16995"/>
                    <a:pt x="3295" y="16995"/>
                  </a:cubicBezTo>
                  <a:cubicBezTo>
                    <a:pt x="5089" y="16995"/>
                    <a:pt x="6557" y="15527"/>
                    <a:pt x="6557" y="13701"/>
                  </a:cubicBezTo>
                  <a:lnTo>
                    <a:pt x="6557" y="3262"/>
                  </a:lnTo>
                  <a:cubicBezTo>
                    <a:pt x="6557" y="1436"/>
                    <a:pt x="5089" y="0"/>
                    <a:pt x="3295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06" name="Google Shape;1806;p50"/>
            <p:cNvSpPr/>
            <p:nvPr/>
          </p:nvSpPr>
          <p:spPr>
            <a:xfrm>
              <a:off x="2672375" y="238125"/>
              <a:ext cx="2255675" cy="5219200"/>
            </a:xfrm>
            <a:custGeom>
              <a:avLst/>
              <a:gdLst/>
              <a:ahLst/>
              <a:cxnLst/>
              <a:rect l="l" t="t" r="r" b="b"/>
              <a:pathLst>
                <a:path w="90227" h="208763" extrusionOk="0">
                  <a:moveTo>
                    <a:pt x="69513" y="6524"/>
                  </a:moveTo>
                  <a:cubicBezTo>
                    <a:pt x="69644" y="6524"/>
                    <a:pt x="69742" y="6622"/>
                    <a:pt x="69742" y="6752"/>
                  </a:cubicBezTo>
                  <a:lnTo>
                    <a:pt x="69742" y="55780"/>
                  </a:lnTo>
                  <a:lnTo>
                    <a:pt x="20486" y="55780"/>
                  </a:lnTo>
                  <a:lnTo>
                    <a:pt x="20486" y="6752"/>
                  </a:lnTo>
                  <a:cubicBezTo>
                    <a:pt x="20486" y="6622"/>
                    <a:pt x="20583" y="6524"/>
                    <a:pt x="20714" y="6524"/>
                  </a:cubicBezTo>
                  <a:close/>
                  <a:moveTo>
                    <a:pt x="83475" y="62337"/>
                  </a:moveTo>
                  <a:cubicBezTo>
                    <a:pt x="83572" y="62337"/>
                    <a:pt x="83670" y="62434"/>
                    <a:pt x="83670" y="62532"/>
                  </a:cubicBezTo>
                  <a:lnTo>
                    <a:pt x="83670" y="163654"/>
                  </a:lnTo>
                  <a:cubicBezTo>
                    <a:pt x="83670" y="184922"/>
                    <a:pt x="66382" y="202243"/>
                    <a:pt x="45114" y="202243"/>
                  </a:cubicBezTo>
                  <a:cubicBezTo>
                    <a:pt x="23845" y="202243"/>
                    <a:pt x="6557" y="184922"/>
                    <a:pt x="6557" y="163654"/>
                  </a:cubicBezTo>
                  <a:lnTo>
                    <a:pt x="6557" y="62532"/>
                  </a:lnTo>
                  <a:cubicBezTo>
                    <a:pt x="6557" y="62434"/>
                    <a:pt x="6655" y="62337"/>
                    <a:pt x="6753" y="62337"/>
                  </a:cubicBezTo>
                  <a:close/>
                  <a:moveTo>
                    <a:pt x="20714" y="0"/>
                  </a:moveTo>
                  <a:cubicBezTo>
                    <a:pt x="16995" y="0"/>
                    <a:pt x="13962" y="3034"/>
                    <a:pt x="13962" y="6752"/>
                  </a:cubicBezTo>
                  <a:lnTo>
                    <a:pt x="13962" y="55780"/>
                  </a:lnTo>
                  <a:lnTo>
                    <a:pt x="6753" y="55780"/>
                  </a:lnTo>
                  <a:cubicBezTo>
                    <a:pt x="3034" y="55780"/>
                    <a:pt x="0" y="58814"/>
                    <a:pt x="0" y="62532"/>
                  </a:cubicBezTo>
                  <a:lnTo>
                    <a:pt x="0" y="163654"/>
                  </a:lnTo>
                  <a:cubicBezTo>
                    <a:pt x="0" y="188543"/>
                    <a:pt x="20225" y="208767"/>
                    <a:pt x="45114" y="208767"/>
                  </a:cubicBezTo>
                  <a:cubicBezTo>
                    <a:pt x="70003" y="208767"/>
                    <a:pt x="90227" y="188543"/>
                    <a:pt x="90227" y="163654"/>
                  </a:cubicBezTo>
                  <a:lnTo>
                    <a:pt x="90227" y="62532"/>
                  </a:lnTo>
                  <a:cubicBezTo>
                    <a:pt x="90227" y="58814"/>
                    <a:pt x="87193" y="55780"/>
                    <a:pt x="83475" y="55780"/>
                  </a:cubicBezTo>
                  <a:lnTo>
                    <a:pt x="76266" y="55780"/>
                  </a:lnTo>
                  <a:lnTo>
                    <a:pt x="76266" y="6752"/>
                  </a:lnTo>
                  <a:cubicBezTo>
                    <a:pt x="76266" y="3034"/>
                    <a:pt x="73232" y="0"/>
                    <a:pt x="6951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07" name="Google Shape;1807;p50"/>
            <p:cNvSpPr/>
            <p:nvPr/>
          </p:nvSpPr>
          <p:spPr>
            <a:xfrm>
              <a:off x="2934150" y="2940475"/>
              <a:ext cx="1732125" cy="1035075"/>
            </a:xfrm>
            <a:custGeom>
              <a:avLst/>
              <a:gdLst/>
              <a:ahLst/>
              <a:cxnLst/>
              <a:rect l="l" t="t" r="r" b="b"/>
              <a:pathLst>
                <a:path w="69285" h="41403" extrusionOk="0">
                  <a:moveTo>
                    <a:pt x="34643" y="6695"/>
                  </a:moveTo>
                  <a:lnTo>
                    <a:pt x="55682" y="13709"/>
                  </a:lnTo>
                  <a:lnTo>
                    <a:pt x="34643" y="20722"/>
                  </a:lnTo>
                  <a:lnTo>
                    <a:pt x="13603" y="13709"/>
                  </a:lnTo>
                  <a:lnTo>
                    <a:pt x="34643" y="6695"/>
                  </a:lnTo>
                  <a:close/>
                  <a:moveTo>
                    <a:pt x="48800" y="22907"/>
                  </a:moveTo>
                  <a:lnTo>
                    <a:pt x="48800" y="34651"/>
                  </a:lnTo>
                  <a:cubicBezTo>
                    <a:pt x="48800" y="34748"/>
                    <a:pt x="48702" y="34846"/>
                    <a:pt x="48604" y="34846"/>
                  </a:cubicBezTo>
                  <a:lnTo>
                    <a:pt x="20681" y="34846"/>
                  </a:lnTo>
                  <a:cubicBezTo>
                    <a:pt x="20583" y="34846"/>
                    <a:pt x="20486" y="34748"/>
                    <a:pt x="20486" y="34651"/>
                  </a:cubicBezTo>
                  <a:lnTo>
                    <a:pt x="20486" y="22907"/>
                  </a:lnTo>
                  <a:lnTo>
                    <a:pt x="33599" y="27278"/>
                  </a:lnTo>
                  <a:cubicBezTo>
                    <a:pt x="33958" y="27409"/>
                    <a:pt x="34284" y="27442"/>
                    <a:pt x="34643" y="27442"/>
                  </a:cubicBezTo>
                  <a:cubicBezTo>
                    <a:pt x="35001" y="27442"/>
                    <a:pt x="35328" y="27409"/>
                    <a:pt x="35686" y="27278"/>
                  </a:cubicBezTo>
                  <a:lnTo>
                    <a:pt x="48800" y="22907"/>
                  </a:lnTo>
                  <a:close/>
                  <a:moveTo>
                    <a:pt x="34643" y="0"/>
                  </a:moveTo>
                  <a:cubicBezTo>
                    <a:pt x="34292" y="0"/>
                    <a:pt x="33941" y="57"/>
                    <a:pt x="33599" y="171"/>
                  </a:cubicBezTo>
                  <a:lnTo>
                    <a:pt x="2218" y="10610"/>
                  </a:lnTo>
                  <a:cubicBezTo>
                    <a:pt x="881" y="11066"/>
                    <a:pt x="0" y="12306"/>
                    <a:pt x="0" y="13709"/>
                  </a:cubicBezTo>
                  <a:cubicBezTo>
                    <a:pt x="0" y="15144"/>
                    <a:pt x="881" y="16383"/>
                    <a:pt x="2218" y="16840"/>
                  </a:cubicBezTo>
                  <a:lnTo>
                    <a:pt x="13929" y="20722"/>
                  </a:lnTo>
                  <a:lnTo>
                    <a:pt x="13929" y="34651"/>
                  </a:lnTo>
                  <a:cubicBezTo>
                    <a:pt x="13929" y="38369"/>
                    <a:pt x="16963" y="41403"/>
                    <a:pt x="20681" y="41403"/>
                  </a:cubicBezTo>
                  <a:lnTo>
                    <a:pt x="48604" y="41403"/>
                  </a:lnTo>
                  <a:cubicBezTo>
                    <a:pt x="52323" y="41403"/>
                    <a:pt x="55356" y="38369"/>
                    <a:pt x="55356" y="34651"/>
                  </a:cubicBezTo>
                  <a:lnTo>
                    <a:pt x="55356" y="20722"/>
                  </a:lnTo>
                  <a:lnTo>
                    <a:pt x="59238" y="19417"/>
                  </a:lnTo>
                  <a:lnTo>
                    <a:pt x="59271" y="34651"/>
                  </a:lnTo>
                  <a:cubicBezTo>
                    <a:pt x="59271" y="36445"/>
                    <a:pt x="60738" y="37913"/>
                    <a:pt x="62533" y="37913"/>
                  </a:cubicBezTo>
                  <a:cubicBezTo>
                    <a:pt x="64359" y="37913"/>
                    <a:pt x="65795" y="36445"/>
                    <a:pt x="65795" y="34651"/>
                  </a:cubicBezTo>
                  <a:lnTo>
                    <a:pt x="65762" y="17264"/>
                  </a:lnTo>
                  <a:lnTo>
                    <a:pt x="67067" y="16840"/>
                  </a:lnTo>
                  <a:cubicBezTo>
                    <a:pt x="68404" y="16383"/>
                    <a:pt x="69285" y="15144"/>
                    <a:pt x="69285" y="13709"/>
                  </a:cubicBezTo>
                  <a:cubicBezTo>
                    <a:pt x="69285" y="12306"/>
                    <a:pt x="68404" y="11066"/>
                    <a:pt x="67067" y="10610"/>
                  </a:cubicBezTo>
                  <a:lnTo>
                    <a:pt x="35686" y="171"/>
                  </a:lnTo>
                  <a:cubicBezTo>
                    <a:pt x="35344" y="57"/>
                    <a:pt x="34993" y="0"/>
                    <a:pt x="3464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08" name="Google Shape;1808;p50"/>
            <p:cNvSpPr/>
            <p:nvPr/>
          </p:nvSpPr>
          <p:spPr>
            <a:xfrm>
              <a:off x="3021400" y="1981650"/>
              <a:ext cx="1557625" cy="163125"/>
            </a:xfrm>
            <a:custGeom>
              <a:avLst/>
              <a:gdLst/>
              <a:ahLst/>
              <a:cxnLst/>
              <a:rect l="l" t="t" r="r" b="b"/>
              <a:pathLst>
                <a:path w="62305" h="6525" extrusionOk="0">
                  <a:moveTo>
                    <a:pt x="3263" y="0"/>
                  </a:moveTo>
                  <a:cubicBezTo>
                    <a:pt x="1468" y="0"/>
                    <a:pt x="1" y="1468"/>
                    <a:pt x="1" y="3262"/>
                  </a:cubicBezTo>
                  <a:cubicBezTo>
                    <a:pt x="1" y="5056"/>
                    <a:pt x="1468" y="6524"/>
                    <a:pt x="3263" y="6524"/>
                  </a:cubicBezTo>
                  <a:lnTo>
                    <a:pt x="59043" y="6524"/>
                  </a:lnTo>
                  <a:cubicBezTo>
                    <a:pt x="60837" y="6524"/>
                    <a:pt x="62305" y="5056"/>
                    <a:pt x="62305" y="3262"/>
                  </a:cubicBezTo>
                  <a:cubicBezTo>
                    <a:pt x="62305" y="1468"/>
                    <a:pt x="60837" y="0"/>
                    <a:pt x="5904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09" name="Google Shape;1809;p50"/>
            <p:cNvSpPr/>
            <p:nvPr/>
          </p:nvSpPr>
          <p:spPr>
            <a:xfrm>
              <a:off x="4415900" y="3986125"/>
              <a:ext cx="163125" cy="163950"/>
            </a:xfrm>
            <a:custGeom>
              <a:avLst/>
              <a:gdLst/>
              <a:ahLst/>
              <a:cxnLst/>
              <a:rect l="l" t="t" r="r" b="b"/>
              <a:pathLst>
                <a:path w="6525" h="6558" extrusionOk="0">
                  <a:moveTo>
                    <a:pt x="3263" y="1"/>
                  </a:moveTo>
                  <a:cubicBezTo>
                    <a:pt x="1468" y="1"/>
                    <a:pt x="1" y="1469"/>
                    <a:pt x="1" y="3263"/>
                  </a:cubicBezTo>
                  <a:cubicBezTo>
                    <a:pt x="1" y="5090"/>
                    <a:pt x="1468" y="6557"/>
                    <a:pt x="3263" y="6557"/>
                  </a:cubicBezTo>
                  <a:cubicBezTo>
                    <a:pt x="5057" y="6557"/>
                    <a:pt x="6525" y="5090"/>
                    <a:pt x="6525" y="3263"/>
                  </a:cubicBezTo>
                  <a:cubicBezTo>
                    <a:pt x="6525" y="1469"/>
                    <a:pt x="5057" y="1"/>
                    <a:pt x="326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810" name="Google Shape;1810;p50"/>
          <p:cNvGrpSpPr/>
          <p:nvPr/>
        </p:nvGrpSpPr>
        <p:grpSpPr>
          <a:xfrm>
            <a:off x="2370686" y="4737147"/>
            <a:ext cx="585247" cy="526541"/>
            <a:chOff x="1190625" y="499875"/>
            <a:chExt cx="5219200" cy="4695675"/>
          </a:xfrm>
        </p:grpSpPr>
        <p:sp>
          <p:nvSpPr>
            <p:cNvPr id="1811" name="Google Shape;1811;p50"/>
            <p:cNvSpPr/>
            <p:nvPr/>
          </p:nvSpPr>
          <p:spPr>
            <a:xfrm>
              <a:off x="4154125" y="2766150"/>
              <a:ext cx="1209400" cy="512150"/>
            </a:xfrm>
            <a:custGeom>
              <a:avLst/>
              <a:gdLst/>
              <a:ahLst/>
              <a:cxnLst/>
              <a:rect l="l" t="t" r="r" b="b"/>
              <a:pathLst>
                <a:path w="48376" h="20486" extrusionOk="0">
                  <a:moveTo>
                    <a:pt x="10243" y="6525"/>
                  </a:moveTo>
                  <a:cubicBezTo>
                    <a:pt x="12298" y="6525"/>
                    <a:pt x="13962" y="8188"/>
                    <a:pt x="13962" y="10243"/>
                  </a:cubicBezTo>
                  <a:cubicBezTo>
                    <a:pt x="13962" y="12266"/>
                    <a:pt x="12298" y="13929"/>
                    <a:pt x="10243" y="13929"/>
                  </a:cubicBezTo>
                  <a:cubicBezTo>
                    <a:pt x="8221" y="13929"/>
                    <a:pt x="6557" y="12266"/>
                    <a:pt x="6557" y="10243"/>
                  </a:cubicBezTo>
                  <a:cubicBezTo>
                    <a:pt x="6557" y="8188"/>
                    <a:pt x="8221" y="6525"/>
                    <a:pt x="10243" y="6525"/>
                  </a:cubicBezTo>
                  <a:close/>
                  <a:moveTo>
                    <a:pt x="38133" y="6525"/>
                  </a:moveTo>
                  <a:cubicBezTo>
                    <a:pt x="40188" y="6525"/>
                    <a:pt x="41852" y="8188"/>
                    <a:pt x="41852" y="10243"/>
                  </a:cubicBezTo>
                  <a:cubicBezTo>
                    <a:pt x="41852" y="12266"/>
                    <a:pt x="40188" y="13929"/>
                    <a:pt x="38133" y="13929"/>
                  </a:cubicBezTo>
                  <a:cubicBezTo>
                    <a:pt x="36111" y="13929"/>
                    <a:pt x="34447" y="12266"/>
                    <a:pt x="34447" y="10243"/>
                  </a:cubicBezTo>
                  <a:cubicBezTo>
                    <a:pt x="34447" y="8188"/>
                    <a:pt x="36111" y="6525"/>
                    <a:pt x="38133" y="6525"/>
                  </a:cubicBezTo>
                  <a:close/>
                  <a:moveTo>
                    <a:pt x="10243" y="1"/>
                  </a:moveTo>
                  <a:cubicBezTo>
                    <a:pt x="4600" y="1"/>
                    <a:pt x="1" y="4600"/>
                    <a:pt x="1" y="10243"/>
                  </a:cubicBezTo>
                  <a:cubicBezTo>
                    <a:pt x="1" y="15886"/>
                    <a:pt x="4600" y="20486"/>
                    <a:pt x="10243" y="20486"/>
                  </a:cubicBezTo>
                  <a:cubicBezTo>
                    <a:pt x="15462" y="20486"/>
                    <a:pt x="19801" y="16539"/>
                    <a:pt x="20421" y="11483"/>
                  </a:cubicBezTo>
                  <a:cubicBezTo>
                    <a:pt x="21334" y="10569"/>
                    <a:pt x="22704" y="10015"/>
                    <a:pt x="24205" y="10015"/>
                  </a:cubicBezTo>
                  <a:cubicBezTo>
                    <a:pt x="25705" y="10015"/>
                    <a:pt x="27075" y="10569"/>
                    <a:pt x="27988" y="11483"/>
                  </a:cubicBezTo>
                  <a:cubicBezTo>
                    <a:pt x="28608" y="16539"/>
                    <a:pt x="32914" y="20486"/>
                    <a:pt x="38133" y="20486"/>
                  </a:cubicBezTo>
                  <a:cubicBezTo>
                    <a:pt x="43809" y="20486"/>
                    <a:pt x="48376" y="15886"/>
                    <a:pt x="48376" y="10243"/>
                  </a:cubicBezTo>
                  <a:cubicBezTo>
                    <a:pt x="48376" y="4600"/>
                    <a:pt x="43776" y="1"/>
                    <a:pt x="38133" y="1"/>
                  </a:cubicBezTo>
                  <a:cubicBezTo>
                    <a:pt x="34545" y="1"/>
                    <a:pt x="31381" y="1860"/>
                    <a:pt x="29554" y="4698"/>
                  </a:cubicBezTo>
                  <a:cubicBezTo>
                    <a:pt x="27923" y="3915"/>
                    <a:pt x="26096" y="3491"/>
                    <a:pt x="24205" y="3491"/>
                  </a:cubicBezTo>
                  <a:cubicBezTo>
                    <a:pt x="22280" y="3491"/>
                    <a:pt x="20453" y="3915"/>
                    <a:pt x="18855" y="4698"/>
                  </a:cubicBezTo>
                  <a:cubicBezTo>
                    <a:pt x="17028" y="1860"/>
                    <a:pt x="13864" y="1"/>
                    <a:pt x="1024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12" name="Google Shape;1812;p50"/>
            <p:cNvSpPr/>
            <p:nvPr/>
          </p:nvSpPr>
          <p:spPr>
            <a:xfrm>
              <a:off x="1190625" y="499875"/>
              <a:ext cx="5219200" cy="4695675"/>
            </a:xfrm>
            <a:custGeom>
              <a:avLst/>
              <a:gdLst/>
              <a:ahLst/>
              <a:cxnLst/>
              <a:rect l="l" t="t" r="r" b="b"/>
              <a:pathLst>
                <a:path w="208763" h="187827" extrusionOk="0">
                  <a:moveTo>
                    <a:pt x="97403" y="23977"/>
                  </a:moveTo>
                  <a:cubicBezTo>
                    <a:pt x="103307" y="23977"/>
                    <a:pt x="108102" y="28739"/>
                    <a:pt x="108102" y="34643"/>
                  </a:cubicBezTo>
                  <a:lnTo>
                    <a:pt x="108102" y="62533"/>
                  </a:lnTo>
                  <a:cubicBezTo>
                    <a:pt x="108102" y="68405"/>
                    <a:pt x="103307" y="73200"/>
                    <a:pt x="97403" y="73200"/>
                  </a:cubicBezTo>
                  <a:lnTo>
                    <a:pt x="55584" y="73200"/>
                  </a:lnTo>
                  <a:cubicBezTo>
                    <a:pt x="49680" y="73200"/>
                    <a:pt x="44885" y="68405"/>
                    <a:pt x="44885" y="62533"/>
                  </a:cubicBezTo>
                  <a:lnTo>
                    <a:pt x="44885" y="34643"/>
                  </a:lnTo>
                  <a:cubicBezTo>
                    <a:pt x="44885" y="28739"/>
                    <a:pt x="49680" y="23977"/>
                    <a:pt x="55584" y="23977"/>
                  </a:cubicBezTo>
                  <a:close/>
                  <a:moveTo>
                    <a:pt x="148714" y="55357"/>
                  </a:moveTo>
                  <a:cubicBezTo>
                    <a:pt x="155890" y="55357"/>
                    <a:pt x="162675" y="58456"/>
                    <a:pt x="167373" y="63903"/>
                  </a:cubicBezTo>
                  <a:cubicBezTo>
                    <a:pt x="168579" y="65306"/>
                    <a:pt x="169623" y="66839"/>
                    <a:pt x="170471" y="68470"/>
                  </a:cubicBezTo>
                  <a:cubicBezTo>
                    <a:pt x="163784" y="74407"/>
                    <a:pt x="154618" y="77734"/>
                    <a:pt x="149497" y="79235"/>
                  </a:cubicBezTo>
                  <a:lnTo>
                    <a:pt x="149497" y="76495"/>
                  </a:lnTo>
                  <a:cubicBezTo>
                    <a:pt x="149497" y="75418"/>
                    <a:pt x="148975" y="74440"/>
                    <a:pt x="148127" y="73820"/>
                  </a:cubicBezTo>
                  <a:cubicBezTo>
                    <a:pt x="147577" y="73418"/>
                    <a:pt x="146931" y="73208"/>
                    <a:pt x="146269" y="73208"/>
                  </a:cubicBezTo>
                  <a:cubicBezTo>
                    <a:pt x="145910" y="73208"/>
                    <a:pt x="145546" y="73270"/>
                    <a:pt x="145191" y="73396"/>
                  </a:cubicBezTo>
                  <a:cubicBezTo>
                    <a:pt x="136514" y="76266"/>
                    <a:pt x="117040" y="76658"/>
                    <a:pt x="112375" y="76690"/>
                  </a:cubicBezTo>
                  <a:cubicBezTo>
                    <a:pt x="112995" y="71993"/>
                    <a:pt x="114952" y="67557"/>
                    <a:pt x="118117" y="63903"/>
                  </a:cubicBezTo>
                  <a:cubicBezTo>
                    <a:pt x="122781" y="58456"/>
                    <a:pt x="129599" y="55357"/>
                    <a:pt x="136775" y="55357"/>
                  </a:cubicBezTo>
                  <a:close/>
                  <a:moveTo>
                    <a:pt x="41623" y="90195"/>
                  </a:moveTo>
                  <a:cubicBezTo>
                    <a:pt x="43678" y="90195"/>
                    <a:pt x="45309" y="91859"/>
                    <a:pt x="45342" y="93914"/>
                  </a:cubicBezTo>
                  <a:cubicBezTo>
                    <a:pt x="45309" y="95969"/>
                    <a:pt x="43678" y="97632"/>
                    <a:pt x="41623" y="97632"/>
                  </a:cubicBezTo>
                  <a:cubicBezTo>
                    <a:pt x="39568" y="97632"/>
                    <a:pt x="37904" y="95969"/>
                    <a:pt x="37904" y="93914"/>
                  </a:cubicBezTo>
                  <a:cubicBezTo>
                    <a:pt x="37904" y="91859"/>
                    <a:pt x="39568" y="90195"/>
                    <a:pt x="41623" y="90195"/>
                  </a:cubicBezTo>
                  <a:close/>
                  <a:moveTo>
                    <a:pt x="139254" y="6525"/>
                  </a:moveTo>
                  <a:cubicBezTo>
                    <a:pt x="143201" y="6525"/>
                    <a:pt x="146431" y="9754"/>
                    <a:pt x="146431" y="13734"/>
                  </a:cubicBezTo>
                  <a:lnTo>
                    <a:pt x="146431" y="48800"/>
                  </a:lnTo>
                  <a:lnTo>
                    <a:pt x="136775" y="48800"/>
                  </a:lnTo>
                  <a:cubicBezTo>
                    <a:pt x="128424" y="48800"/>
                    <a:pt x="120465" y="52160"/>
                    <a:pt x="114626" y="58064"/>
                  </a:cubicBezTo>
                  <a:lnTo>
                    <a:pt x="114626" y="34643"/>
                  </a:lnTo>
                  <a:cubicBezTo>
                    <a:pt x="114626" y="25151"/>
                    <a:pt x="106895" y="17420"/>
                    <a:pt x="97403" y="17420"/>
                  </a:cubicBezTo>
                  <a:lnTo>
                    <a:pt x="55584" y="17420"/>
                  </a:lnTo>
                  <a:cubicBezTo>
                    <a:pt x="46092" y="17420"/>
                    <a:pt x="38361" y="25151"/>
                    <a:pt x="38361" y="34643"/>
                  </a:cubicBezTo>
                  <a:lnTo>
                    <a:pt x="38361" y="62533"/>
                  </a:lnTo>
                  <a:cubicBezTo>
                    <a:pt x="38361" y="72026"/>
                    <a:pt x="46092" y="79757"/>
                    <a:pt x="55584" y="79757"/>
                  </a:cubicBezTo>
                  <a:lnTo>
                    <a:pt x="97403" y="79757"/>
                  </a:lnTo>
                  <a:cubicBezTo>
                    <a:pt x="100404" y="79757"/>
                    <a:pt x="103242" y="78974"/>
                    <a:pt x="105688" y="77604"/>
                  </a:cubicBezTo>
                  <a:lnTo>
                    <a:pt x="105688" y="77604"/>
                  </a:lnTo>
                  <a:cubicBezTo>
                    <a:pt x="105525" y="79920"/>
                    <a:pt x="105591" y="82268"/>
                    <a:pt x="105949" y="84584"/>
                  </a:cubicBezTo>
                  <a:lnTo>
                    <a:pt x="106863" y="90652"/>
                  </a:lnTo>
                  <a:lnTo>
                    <a:pt x="51311" y="90652"/>
                  </a:lnTo>
                  <a:cubicBezTo>
                    <a:pt x="49974" y="86607"/>
                    <a:pt x="46124" y="83671"/>
                    <a:pt x="41623" y="83671"/>
                  </a:cubicBezTo>
                  <a:cubicBezTo>
                    <a:pt x="37121" y="83671"/>
                    <a:pt x="33272" y="86607"/>
                    <a:pt x="31902" y="90652"/>
                  </a:cubicBezTo>
                  <a:lnTo>
                    <a:pt x="17223" y="90652"/>
                  </a:lnTo>
                  <a:cubicBezTo>
                    <a:pt x="15397" y="90652"/>
                    <a:pt x="13961" y="92119"/>
                    <a:pt x="13961" y="93914"/>
                  </a:cubicBezTo>
                  <a:cubicBezTo>
                    <a:pt x="13961" y="95708"/>
                    <a:pt x="15397" y="97176"/>
                    <a:pt x="17223" y="97176"/>
                  </a:cubicBezTo>
                  <a:lnTo>
                    <a:pt x="31902" y="97176"/>
                  </a:lnTo>
                  <a:cubicBezTo>
                    <a:pt x="33272" y="101220"/>
                    <a:pt x="37121" y="104156"/>
                    <a:pt x="41623" y="104156"/>
                  </a:cubicBezTo>
                  <a:cubicBezTo>
                    <a:pt x="46124" y="104156"/>
                    <a:pt x="49974" y="101220"/>
                    <a:pt x="51311" y="97176"/>
                  </a:cubicBezTo>
                  <a:lnTo>
                    <a:pt x="107841" y="97176"/>
                  </a:lnTo>
                  <a:lnTo>
                    <a:pt x="109472" y="108071"/>
                  </a:lnTo>
                  <a:lnTo>
                    <a:pt x="13733" y="108071"/>
                  </a:lnTo>
                  <a:cubicBezTo>
                    <a:pt x="9753" y="108071"/>
                    <a:pt x="6524" y="104841"/>
                    <a:pt x="6524" y="100894"/>
                  </a:cubicBezTo>
                  <a:lnTo>
                    <a:pt x="6524" y="13734"/>
                  </a:lnTo>
                  <a:cubicBezTo>
                    <a:pt x="6524" y="9754"/>
                    <a:pt x="9753" y="6525"/>
                    <a:pt x="13733" y="6525"/>
                  </a:cubicBezTo>
                  <a:close/>
                  <a:moveTo>
                    <a:pt x="172820" y="74994"/>
                  </a:moveTo>
                  <a:cubicBezTo>
                    <a:pt x="173407" y="77799"/>
                    <a:pt x="173472" y="80735"/>
                    <a:pt x="173048" y="83606"/>
                  </a:cubicBezTo>
                  <a:lnTo>
                    <a:pt x="168188" y="116062"/>
                  </a:lnTo>
                  <a:cubicBezTo>
                    <a:pt x="167797" y="118672"/>
                    <a:pt x="166459" y="121021"/>
                    <a:pt x="164469" y="122684"/>
                  </a:cubicBezTo>
                  <a:lnTo>
                    <a:pt x="150541" y="134297"/>
                  </a:lnTo>
                  <a:cubicBezTo>
                    <a:pt x="149236" y="135373"/>
                    <a:pt x="147605" y="135961"/>
                    <a:pt x="145909" y="135961"/>
                  </a:cubicBezTo>
                  <a:lnTo>
                    <a:pt x="139548" y="135961"/>
                  </a:lnTo>
                  <a:cubicBezTo>
                    <a:pt x="137884" y="135961"/>
                    <a:pt x="136221" y="135373"/>
                    <a:pt x="134948" y="134297"/>
                  </a:cubicBezTo>
                  <a:lnTo>
                    <a:pt x="121020" y="122684"/>
                  </a:lnTo>
                  <a:cubicBezTo>
                    <a:pt x="118997" y="121021"/>
                    <a:pt x="117692" y="118672"/>
                    <a:pt x="117301" y="116062"/>
                  </a:cubicBezTo>
                  <a:lnTo>
                    <a:pt x="112408" y="83606"/>
                  </a:lnTo>
                  <a:cubicBezTo>
                    <a:pt x="112408" y="83475"/>
                    <a:pt x="112375" y="83345"/>
                    <a:pt x="112375" y="83214"/>
                  </a:cubicBezTo>
                  <a:cubicBezTo>
                    <a:pt x="116583" y="83182"/>
                    <a:pt x="132469" y="82921"/>
                    <a:pt x="142940" y="80703"/>
                  </a:cubicBezTo>
                  <a:lnTo>
                    <a:pt x="142940" y="83443"/>
                  </a:lnTo>
                  <a:cubicBezTo>
                    <a:pt x="142940" y="84421"/>
                    <a:pt x="143397" y="85367"/>
                    <a:pt x="144147" y="85987"/>
                  </a:cubicBezTo>
                  <a:cubicBezTo>
                    <a:pt x="144734" y="86476"/>
                    <a:pt x="145485" y="86737"/>
                    <a:pt x="146235" y="86737"/>
                  </a:cubicBezTo>
                  <a:cubicBezTo>
                    <a:pt x="146431" y="86737"/>
                    <a:pt x="146659" y="86705"/>
                    <a:pt x="146855" y="86672"/>
                  </a:cubicBezTo>
                  <a:cubicBezTo>
                    <a:pt x="147540" y="86509"/>
                    <a:pt x="161892" y="83573"/>
                    <a:pt x="172820" y="74994"/>
                  </a:cubicBezTo>
                  <a:close/>
                  <a:moveTo>
                    <a:pt x="160392" y="134591"/>
                  </a:moveTo>
                  <a:lnTo>
                    <a:pt x="160392" y="140038"/>
                  </a:lnTo>
                  <a:lnTo>
                    <a:pt x="142745" y="152662"/>
                  </a:lnTo>
                  <a:lnTo>
                    <a:pt x="125097" y="140038"/>
                  </a:lnTo>
                  <a:lnTo>
                    <a:pt x="125097" y="134591"/>
                  </a:lnTo>
                  <a:lnTo>
                    <a:pt x="130773" y="139320"/>
                  </a:lnTo>
                  <a:cubicBezTo>
                    <a:pt x="133220" y="141375"/>
                    <a:pt x="136351" y="142517"/>
                    <a:pt x="139548" y="142517"/>
                  </a:cubicBezTo>
                  <a:lnTo>
                    <a:pt x="145909" y="142517"/>
                  </a:lnTo>
                  <a:cubicBezTo>
                    <a:pt x="149138" y="142517"/>
                    <a:pt x="152237" y="141375"/>
                    <a:pt x="154716" y="139320"/>
                  </a:cubicBezTo>
                  <a:lnTo>
                    <a:pt x="160392" y="134591"/>
                  </a:lnTo>
                  <a:close/>
                  <a:moveTo>
                    <a:pt x="119193" y="143952"/>
                  </a:moveTo>
                  <a:cubicBezTo>
                    <a:pt x="119291" y="143952"/>
                    <a:pt x="119356" y="143985"/>
                    <a:pt x="119356" y="143985"/>
                  </a:cubicBezTo>
                  <a:lnTo>
                    <a:pt x="137688" y="157098"/>
                  </a:lnTo>
                  <a:lnTo>
                    <a:pt x="129175" y="165612"/>
                  </a:lnTo>
                  <a:cubicBezTo>
                    <a:pt x="129175" y="165645"/>
                    <a:pt x="129109" y="165677"/>
                    <a:pt x="129012" y="165677"/>
                  </a:cubicBezTo>
                  <a:cubicBezTo>
                    <a:pt x="128914" y="165677"/>
                    <a:pt x="128881" y="165612"/>
                    <a:pt x="128848" y="165612"/>
                  </a:cubicBezTo>
                  <a:lnTo>
                    <a:pt x="115442" y="149498"/>
                  </a:lnTo>
                  <a:lnTo>
                    <a:pt x="119063" y="144050"/>
                  </a:lnTo>
                  <a:cubicBezTo>
                    <a:pt x="119063" y="144018"/>
                    <a:pt x="119095" y="143985"/>
                    <a:pt x="119193" y="143952"/>
                  </a:cubicBezTo>
                  <a:close/>
                  <a:moveTo>
                    <a:pt x="166296" y="143952"/>
                  </a:moveTo>
                  <a:cubicBezTo>
                    <a:pt x="166361" y="143985"/>
                    <a:pt x="166394" y="144018"/>
                    <a:pt x="166427" y="144050"/>
                  </a:cubicBezTo>
                  <a:lnTo>
                    <a:pt x="170047" y="149498"/>
                  </a:lnTo>
                  <a:lnTo>
                    <a:pt x="156608" y="165612"/>
                  </a:lnTo>
                  <a:cubicBezTo>
                    <a:pt x="156608" y="165612"/>
                    <a:pt x="156543" y="165677"/>
                    <a:pt x="156445" y="165677"/>
                  </a:cubicBezTo>
                  <a:cubicBezTo>
                    <a:pt x="156347" y="165677"/>
                    <a:pt x="156314" y="165645"/>
                    <a:pt x="156282" y="165612"/>
                  </a:cubicBezTo>
                  <a:lnTo>
                    <a:pt x="147768" y="157098"/>
                  </a:lnTo>
                  <a:lnTo>
                    <a:pt x="166100" y="143985"/>
                  </a:lnTo>
                  <a:cubicBezTo>
                    <a:pt x="166133" y="143985"/>
                    <a:pt x="166198" y="143952"/>
                    <a:pt x="166296" y="143952"/>
                  </a:cubicBezTo>
                  <a:close/>
                  <a:moveTo>
                    <a:pt x="108820" y="153608"/>
                  </a:moveTo>
                  <a:lnTo>
                    <a:pt x="114333" y="181302"/>
                  </a:lnTo>
                  <a:lnTo>
                    <a:pt x="86965" y="181302"/>
                  </a:lnTo>
                  <a:cubicBezTo>
                    <a:pt x="84910" y="181302"/>
                    <a:pt x="83246" y="179639"/>
                    <a:pt x="83246" y="177584"/>
                  </a:cubicBezTo>
                  <a:lnTo>
                    <a:pt x="83246" y="165057"/>
                  </a:lnTo>
                  <a:cubicBezTo>
                    <a:pt x="83246" y="161665"/>
                    <a:pt x="85562" y="158794"/>
                    <a:pt x="88889" y="158044"/>
                  </a:cubicBezTo>
                  <a:lnTo>
                    <a:pt x="108820" y="153608"/>
                  </a:lnTo>
                  <a:close/>
                  <a:moveTo>
                    <a:pt x="117073" y="161698"/>
                  </a:moveTo>
                  <a:lnTo>
                    <a:pt x="123825" y="169787"/>
                  </a:lnTo>
                  <a:cubicBezTo>
                    <a:pt x="125032" y="171223"/>
                    <a:pt x="126826" y="172103"/>
                    <a:pt x="128718" y="172201"/>
                  </a:cubicBezTo>
                  <a:lnTo>
                    <a:pt x="129012" y="172201"/>
                  </a:lnTo>
                  <a:cubicBezTo>
                    <a:pt x="130806" y="172201"/>
                    <a:pt x="132535" y="171516"/>
                    <a:pt x="133807" y="170244"/>
                  </a:cubicBezTo>
                  <a:lnTo>
                    <a:pt x="139483" y="164568"/>
                  </a:lnTo>
                  <a:lnTo>
                    <a:pt x="139483" y="181302"/>
                  </a:lnTo>
                  <a:lnTo>
                    <a:pt x="121020" y="181302"/>
                  </a:lnTo>
                  <a:lnTo>
                    <a:pt x="117073" y="161698"/>
                  </a:lnTo>
                  <a:close/>
                  <a:moveTo>
                    <a:pt x="168384" y="161698"/>
                  </a:moveTo>
                  <a:lnTo>
                    <a:pt x="164469" y="181302"/>
                  </a:lnTo>
                  <a:lnTo>
                    <a:pt x="146007" y="181302"/>
                  </a:lnTo>
                  <a:lnTo>
                    <a:pt x="146007" y="164568"/>
                  </a:lnTo>
                  <a:lnTo>
                    <a:pt x="151682" y="170244"/>
                  </a:lnTo>
                  <a:cubicBezTo>
                    <a:pt x="152955" y="171484"/>
                    <a:pt x="154683" y="172201"/>
                    <a:pt x="156445" y="172201"/>
                  </a:cubicBezTo>
                  <a:lnTo>
                    <a:pt x="156771" y="172201"/>
                  </a:lnTo>
                  <a:cubicBezTo>
                    <a:pt x="158663" y="172103"/>
                    <a:pt x="160424" y="171223"/>
                    <a:pt x="161631" y="169787"/>
                  </a:cubicBezTo>
                  <a:lnTo>
                    <a:pt x="168384" y="161698"/>
                  </a:lnTo>
                  <a:close/>
                  <a:moveTo>
                    <a:pt x="176669" y="153608"/>
                  </a:moveTo>
                  <a:lnTo>
                    <a:pt x="196600" y="158044"/>
                  </a:lnTo>
                  <a:cubicBezTo>
                    <a:pt x="199927" y="158794"/>
                    <a:pt x="202243" y="161665"/>
                    <a:pt x="202243" y="165057"/>
                  </a:cubicBezTo>
                  <a:lnTo>
                    <a:pt x="202243" y="177584"/>
                  </a:lnTo>
                  <a:cubicBezTo>
                    <a:pt x="202243" y="179639"/>
                    <a:pt x="200580" y="181302"/>
                    <a:pt x="198524" y="181302"/>
                  </a:cubicBezTo>
                  <a:lnTo>
                    <a:pt x="171124" y="181302"/>
                  </a:lnTo>
                  <a:lnTo>
                    <a:pt x="176669" y="153608"/>
                  </a:lnTo>
                  <a:close/>
                  <a:moveTo>
                    <a:pt x="13733" y="1"/>
                  </a:moveTo>
                  <a:cubicBezTo>
                    <a:pt x="6165" y="1"/>
                    <a:pt x="0" y="6134"/>
                    <a:pt x="0" y="13734"/>
                  </a:cubicBezTo>
                  <a:lnTo>
                    <a:pt x="0" y="100894"/>
                  </a:lnTo>
                  <a:cubicBezTo>
                    <a:pt x="0" y="108462"/>
                    <a:pt x="6165" y="114627"/>
                    <a:pt x="13733" y="114627"/>
                  </a:cubicBezTo>
                  <a:lnTo>
                    <a:pt x="110451" y="114627"/>
                  </a:lnTo>
                  <a:lnTo>
                    <a:pt x="110810" y="117041"/>
                  </a:lnTo>
                  <a:cubicBezTo>
                    <a:pt x="111462" y="121216"/>
                    <a:pt x="113582" y="125000"/>
                    <a:pt x="116844" y="127708"/>
                  </a:cubicBezTo>
                  <a:lnTo>
                    <a:pt x="118541" y="129143"/>
                  </a:lnTo>
                  <a:lnTo>
                    <a:pt x="118541" y="137461"/>
                  </a:lnTo>
                  <a:cubicBezTo>
                    <a:pt x="118377" y="137461"/>
                    <a:pt x="118182" y="137494"/>
                    <a:pt x="118019" y="137526"/>
                  </a:cubicBezTo>
                  <a:cubicBezTo>
                    <a:pt x="116192" y="137853"/>
                    <a:pt x="114626" y="138896"/>
                    <a:pt x="113615" y="140429"/>
                  </a:cubicBezTo>
                  <a:lnTo>
                    <a:pt x="109374" y="146790"/>
                  </a:lnTo>
                  <a:lnTo>
                    <a:pt x="87454" y="151651"/>
                  </a:lnTo>
                  <a:cubicBezTo>
                    <a:pt x="81126" y="153086"/>
                    <a:pt x="76722" y="158566"/>
                    <a:pt x="76722" y="165057"/>
                  </a:cubicBezTo>
                  <a:lnTo>
                    <a:pt x="76722" y="177584"/>
                  </a:lnTo>
                  <a:cubicBezTo>
                    <a:pt x="76722" y="183259"/>
                    <a:pt x="81289" y="187826"/>
                    <a:pt x="86965" y="187826"/>
                  </a:cubicBezTo>
                  <a:lnTo>
                    <a:pt x="198524" y="187826"/>
                  </a:lnTo>
                  <a:cubicBezTo>
                    <a:pt x="204168" y="187826"/>
                    <a:pt x="208767" y="183259"/>
                    <a:pt x="208767" y="177584"/>
                  </a:cubicBezTo>
                  <a:lnTo>
                    <a:pt x="208767" y="165057"/>
                  </a:lnTo>
                  <a:cubicBezTo>
                    <a:pt x="208767" y="158566"/>
                    <a:pt x="204331" y="153086"/>
                    <a:pt x="198003" y="151651"/>
                  </a:cubicBezTo>
                  <a:lnTo>
                    <a:pt x="176115" y="146790"/>
                  </a:lnTo>
                  <a:lnTo>
                    <a:pt x="171874" y="140429"/>
                  </a:lnTo>
                  <a:cubicBezTo>
                    <a:pt x="170830" y="138896"/>
                    <a:pt x="169264" y="137853"/>
                    <a:pt x="167470" y="137526"/>
                  </a:cubicBezTo>
                  <a:cubicBezTo>
                    <a:pt x="167275" y="137494"/>
                    <a:pt x="167112" y="137461"/>
                    <a:pt x="166916" y="137461"/>
                  </a:cubicBezTo>
                  <a:lnTo>
                    <a:pt x="166916" y="129143"/>
                  </a:lnTo>
                  <a:lnTo>
                    <a:pt x="168645" y="127708"/>
                  </a:lnTo>
                  <a:cubicBezTo>
                    <a:pt x="171907" y="125000"/>
                    <a:pt x="174027" y="121216"/>
                    <a:pt x="174647" y="117041"/>
                  </a:cubicBezTo>
                  <a:lnTo>
                    <a:pt x="179507" y="84584"/>
                  </a:lnTo>
                  <a:cubicBezTo>
                    <a:pt x="180877" y="75614"/>
                    <a:pt x="178235" y="66513"/>
                    <a:pt x="172331" y="59630"/>
                  </a:cubicBezTo>
                  <a:cubicBezTo>
                    <a:pt x="167340" y="53856"/>
                    <a:pt x="160457" y="50138"/>
                    <a:pt x="152987" y="49094"/>
                  </a:cubicBezTo>
                  <a:lnTo>
                    <a:pt x="152987" y="13734"/>
                  </a:lnTo>
                  <a:cubicBezTo>
                    <a:pt x="152987" y="6134"/>
                    <a:pt x="146822" y="1"/>
                    <a:pt x="139254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13" name="Google Shape;1813;p50"/>
            <p:cNvSpPr/>
            <p:nvPr/>
          </p:nvSpPr>
          <p:spPr>
            <a:xfrm>
              <a:off x="2759625" y="1337925"/>
              <a:ext cx="752725" cy="753025"/>
            </a:xfrm>
            <a:custGeom>
              <a:avLst/>
              <a:gdLst/>
              <a:ahLst/>
              <a:cxnLst/>
              <a:rect l="l" t="t" r="r" b="b"/>
              <a:pathLst>
                <a:path w="30109" h="30121" extrusionOk="0">
                  <a:moveTo>
                    <a:pt x="6753" y="6536"/>
                  </a:moveTo>
                  <a:cubicBezTo>
                    <a:pt x="6786" y="6536"/>
                    <a:pt x="6818" y="6569"/>
                    <a:pt x="6851" y="6569"/>
                  </a:cubicBezTo>
                  <a:lnTo>
                    <a:pt x="23454" y="14854"/>
                  </a:lnTo>
                  <a:cubicBezTo>
                    <a:pt x="23520" y="14887"/>
                    <a:pt x="23585" y="14919"/>
                    <a:pt x="23585" y="15050"/>
                  </a:cubicBezTo>
                  <a:cubicBezTo>
                    <a:pt x="23585" y="15213"/>
                    <a:pt x="23520" y="15246"/>
                    <a:pt x="23454" y="15246"/>
                  </a:cubicBezTo>
                  <a:lnTo>
                    <a:pt x="6851" y="23564"/>
                  </a:lnTo>
                  <a:cubicBezTo>
                    <a:pt x="6832" y="23583"/>
                    <a:pt x="6802" y="23601"/>
                    <a:pt x="6762" y="23601"/>
                  </a:cubicBezTo>
                  <a:cubicBezTo>
                    <a:pt x="6732" y="23601"/>
                    <a:pt x="6696" y="23591"/>
                    <a:pt x="6655" y="23564"/>
                  </a:cubicBezTo>
                  <a:cubicBezTo>
                    <a:pt x="6525" y="23499"/>
                    <a:pt x="6525" y="23401"/>
                    <a:pt x="6525" y="23368"/>
                  </a:cubicBezTo>
                  <a:lnTo>
                    <a:pt x="6525" y="6765"/>
                  </a:lnTo>
                  <a:cubicBezTo>
                    <a:pt x="6525" y="6699"/>
                    <a:pt x="6525" y="6634"/>
                    <a:pt x="6655" y="6569"/>
                  </a:cubicBezTo>
                  <a:cubicBezTo>
                    <a:pt x="6688" y="6536"/>
                    <a:pt x="6720" y="6536"/>
                    <a:pt x="6753" y="6536"/>
                  </a:cubicBezTo>
                  <a:close/>
                  <a:moveTo>
                    <a:pt x="6765" y="1"/>
                  </a:moveTo>
                  <a:cubicBezTo>
                    <a:pt x="5531" y="1"/>
                    <a:pt x="4301" y="347"/>
                    <a:pt x="3197" y="1023"/>
                  </a:cubicBezTo>
                  <a:cubicBezTo>
                    <a:pt x="1208" y="2263"/>
                    <a:pt x="1" y="4416"/>
                    <a:pt x="1" y="6765"/>
                  </a:cubicBezTo>
                  <a:lnTo>
                    <a:pt x="1" y="23368"/>
                  </a:lnTo>
                  <a:cubicBezTo>
                    <a:pt x="1" y="25717"/>
                    <a:pt x="1208" y="27870"/>
                    <a:pt x="3197" y="29109"/>
                  </a:cubicBezTo>
                  <a:cubicBezTo>
                    <a:pt x="4306" y="29794"/>
                    <a:pt x="5513" y="30120"/>
                    <a:pt x="6753" y="30120"/>
                  </a:cubicBezTo>
                  <a:cubicBezTo>
                    <a:pt x="7797" y="30120"/>
                    <a:pt x="8808" y="29892"/>
                    <a:pt x="9787" y="29403"/>
                  </a:cubicBezTo>
                  <a:lnTo>
                    <a:pt x="26390" y="21117"/>
                  </a:lnTo>
                  <a:cubicBezTo>
                    <a:pt x="28706" y="19943"/>
                    <a:pt x="30109" y="17627"/>
                    <a:pt x="30109" y="15050"/>
                  </a:cubicBezTo>
                  <a:cubicBezTo>
                    <a:pt x="30109" y="12473"/>
                    <a:pt x="28706" y="10190"/>
                    <a:pt x="26390" y="9015"/>
                  </a:cubicBezTo>
                  <a:lnTo>
                    <a:pt x="9787" y="730"/>
                  </a:lnTo>
                  <a:cubicBezTo>
                    <a:pt x="8823" y="241"/>
                    <a:pt x="7793" y="1"/>
                    <a:pt x="6765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814" name="Google Shape;1814;p50"/>
          <p:cNvGrpSpPr/>
          <p:nvPr/>
        </p:nvGrpSpPr>
        <p:grpSpPr>
          <a:xfrm>
            <a:off x="2340509" y="2834722"/>
            <a:ext cx="508520" cy="526791"/>
            <a:chOff x="1281125" y="238125"/>
            <a:chExt cx="5038175" cy="5219200"/>
          </a:xfrm>
        </p:grpSpPr>
        <p:sp>
          <p:nvSpPr>
            <p:cNvPr id="1815" name="Google Shape;1815;p50"/>
            <p:cNvSpPr/>
            <p:nvPr/>
          </p:nvSpPr>
          <p:spPr>
            <a:xfrm>
              <a:off x="1281125" y="238125"/>
              <a:ext cx="5038175" cy="5219200"/>
            </a:xfrm>
            <a:custGeom>
              <a:avLst/>
              <a:gdLst/>
              <a:ahLst/>
              <a:cxnLst/>
              <a:rect l="l" t="t" r="r" b="b"/>
              <a:pathLst>
                <a:path w="201527" h="208763" extrusionOk="0">
                  <a:moveTo>
                    <a:pt x="172919" y="6752"/>
                  </a:moveTo>
                  <a:cubicBezTo>
                    <a:pt x="173017" y="6752"/>
                    <a:pt x="173147" y="6850"/>
                    <a:pt x="173147" y="6981"/>
                  </a:cubicBezTo>
                  <a:lnTo>
                    <a:pt x="173147" y="54345"/>
                  </a:lnTo>
                  <a:lnTo>
                    <a:pt x="164111" y="47560"/>
                  </a:lnTo>
                  <a:cubicBezTo>
                    <a:pt x="163524" y="47103"/>
                    <a:pt x="162807" y="46907"/>
                    <a:pt x="162089" y="46907"/>
                  </a:cubicBezTo>
                  <a:cubicBezTo>
                    <a:pt x="161371" y="46907"/>
                    <a:pt x="160654" y="47103"/>
                    <a:pt x="160066" y="47560"/>
                  </a:cubicBezTo>
                  <a:lnTo>
                    <a:pt x="151031" y="54345"/>
                  </a:lnTo>
                  <a:lnTo>
                    <a:pt x="151031" y="6981"/>
                  </a:lnTo>
                  <a:cubicBezTo>
                    <a:pt x="151031" y="6850"/>
                    <a:pt x="151129" y="6752"/>
                    <a:pt x="151259" y="6752"/>
                  </a:cubicBezTo>
                  <a:close/>
                  <a:moveTo>
                    <a:pt x="183716" y="13994"/>
                  </a:moveTo>
                  <a:cubicBezTo>
                    <a:pt x="189816" y="13994"/>
                    <a:pt x="194774" y="18920"/>
                    <a:pt x="194774" y="25019"/>
                  </a:cubicBezTo>
                  <a:lnTo>
                    <a:pt x="194774" y="190957"/>
                  </a:lnTo>
                  <a:cubicBezTo>
                    <a:pt x="194774" y="197057"/>
                    <a:pt x="189816" y="202015"/>
                    <a:pt x="183716" y="202015"/>
                  </a:cubicBezTo>
                  <a:lnTo>
                    <a:pt x="17811" y="202015"/>
                  </a:lnTo>
                  <a:cubicBezTo>
                    <a:pt x="11711" y="202015"/>
                    <a:pt x="6753" y="197057"/>
                    <a:pt x="6753" y="190957"/>
                  </a:cubicBezTo>
                  <a:lnTo>
                    <a:pt x="6753" y="25019"/>
                  </a:lnTo>
                  <a:cubicBezTo>
                    <a:pt x="6753" y="18920"/>
                    <a:pt x="11711" y="13994"/>
                    <a:pt x="17811" y="13994"/>
                  </a:cubicBezTo>
                  <a:lnTo>
                    <a:pt x="144278" y="13994"/>
                  </a:lnTo>
                  <a:lnTo>
                    <a:pt x="144278" y="61097"/>
                  </a:lnTo>
                  <a:cubicBezTo>
                    <a:pt x="144278" y="62369"/>
                    <a:pt x="144996" y="63543"/>
                    <a:pt x="146138" y="64131"/>
                  </a:cubicBezTo>
                  <a:cubicBezTo>
                    <a:pt x="146618" y="64364"/>
                    <a:pt x="147139" y="64482"/>
                    <a:pt x="147658" y="64482"/>
                  </a:cubicBezTo>
                  <a:cubicBezTo>
                    <a:pt x="148374" y="64482"/>
                    <a:pt x="149089" y="64258"/>
                    <a:pt x="149693" y="63804"/>
                  </a:cubicBezTo>
                  <a:lnTo>
                    <a:pt x="162089" y="54508"/>
                  </a:lnTo>
                  <a:lnTo>
                    <a:pt x="174484" y="63804"/>
                  </a:lnTo>
                  <a:cubicBezTo>
                    <a:pt x="175072" y="64261"/>
                    <a:pt x="175789" y="64489"/>
                    <a:pt x="176507" y="64489"/>
                  </a:cubicBezTo>
                  <a:cubicBezTo>
                    <a:pt x="177029" y="64489"/>
                    <a:pt x="177551" y="64359"/>
                    <a:pt x="178040" y="64131"/>
                  </a:cubicBezTo>
                  <a:cubicBezTo>
                    <a:pt x="179182" y="63543"/>
                    <a:pt x="179899" y="62369"/>
                    <a:pt x="179899" y="61097"/>
                  </a:cubicBezTo>
                  <a:lnTo>
                    <a:pt x="179899" y="13994"/>
                  </a:lnTo>
                  <a:close/>
                  <a:moveTo>
                    <a:pt x="151259" y="0"/>
                  </a:moveTo>
                  <a:cubicBezTo>
                    <a:pt x="147410" y="0"/>
                    <a:pt x="144278" y="3132"/>
                    <a:pt x="144278" y="6981"/>
                  </a:cubicBezTo>
                  <a:lnTo>
                    <a:pt x="144278" y="7209"/>
                  </a:lnTo>
                  <a:lnTo>
                    <a:pt x="17811" y="7209"/>
                  </a:lnTo>
                  <a:cubicBezTo>
                    <a:pt x="7993" y="7209"/>
                    <a:pt x="1" y="15201"/>
                    <a:pt x="1" y="25019"/>
                  </a:cubicBezTo>
                  <a:lnTo>
                    <a:pt x="1" y="190957"/>
                  </a:lnTo>
                  <a:cubicBezTo>
                    <a:pt x="1" y="200775"/>
                    <a:pt x="7993" y="208767"/>
                    <a:pt x="17811" y="208767"/>
                  </a:cubicBezTo>
                  <a:lnTo>
                    <a:pt x="183716" y="208767"/>
                  </a:lnTo>
                  <a:cubicBezTo>
                    <a:pt x="193534" y="208767"/>
                    <a:pt x="201526" y="200775"/>
                    <a:pt x="201526" y="190957"/>
                  </a:cubicBezTo>
                  <a:lnTo>
                    <a:pt x="201526" y="25019"/>
                  </a:lnTo>
                  <a:cubicBezTo>
                    <a:pt x="201526" y="15201"/>
                    <a:pt x="193534" y="7209"/>
                    <a:pt x="183716" y="7209"/>
                  </a:cubicBezTo>
                  <a:lnTo>
                    <a:pt x="179899" y="7209"/>
                  </a:lnTo>
                  <a:lnTo>
                    <a:pt x="179899" y="6981"/>
                  </a:lnTo>
                  <a:cubicBezTo>
                    <a:pt x="179899" y="3132"/>
                    <a:pt x="176768" y="0"/>
                    <a:pt x="172919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16" name="Google Shape;1816;p50"/>
            <p:cNvSpPr/>
            <p:nvPr/>
          </p:nvSpPr>
          <p:spPr>
            <a:xfrm>
              <a:off x="2723750" y="1320275"/>
              <a:ext cx="2152925" cy="3235100"/>
            </a:xfrm>
            <a:custGeom>
              <a:avLst/>
              <a:gdLst/>
              <a:ahLst/>
              <a:cxnLst/>
              <a:rect l="l" t="t" r="r" b="b"/>
              <a:pathLst>
                <a:path w="86117" h="129404" extrusionOk="0">
                  <a:moveTo>
                    <a:pt x="43059" y="6753"/>
                  </a:moveTo>
                  <a:cubicBezTo>
                    <a:pt x="44363" y="6753"/>
                    <a:pt x="45636" y="6883"/>
                    <a:pt x="46908" y="7112"/>
                  </a:cubicBezTo>
                  <a:lnTo>
                    <a:pt x="46908" y="28641"/>
                  </a:lnTo>
                  <a:cubicBezTo>
                    <a:pt x="46908" y="30500"/>
                    <a:pt x="48408" y="32001"/>
                    <a:pt x="50268" y="32001"/>
                  </a:cubicBezTo>
                  <a:cubicBezTo>
                    <a:pt x="52127" y="32001"/>
                    <a:pt x="53660" y="30500"/>
                    <a:pt x="53660" y="28641"/>
                  </a:cubicBezTo>
                  <a:lnTo>
                    <a:pt x="53660" y="9526"/>
                  </a:lnTo>
                  <a:cubicBezTo>
                    <a:pt x="60380" y="13244"/>
                    <a:pt x="64914" y="20421"/>
                    <a:pt x="64914" y="28641"/>
                  </a:cubicBezTo>
                  <a:lnTo>
                    <a:pt x="64914" y="43287"/>
                  </a:lnTo>
                  <a:lnTo>
                    <a:pt x="21203" y="43287"/>
                  </a:lnTo>
                  <a:lnTo>
                    <a:pt x="21203" y="28641"/>
                  </a:lnTo>
                  <a:cubicBezTo>
                    <a:pt x="21203" y="20421"/>
                    <a:pt x="25737" y="13244"/>
                    <a:pt x="32457" y="9526"/>
                  </a:cubicBezTo>
                  <a:lnTo>
                    <a:pt x="32457" y="28641"/>
                  </a:lnTo>
                  <a:cubicBezTo>
                    <a:pt x="32457" y="30500"/>
                    <a:pt x="33990" y="32001"/>
                    <a:pt x="35850" y="32001"/>
                  </a:cubicBezTo>
                  <a:cubicBezTo>
                    <a:pt x="37709" y="32001"/>
                    <a:pt x="39242" y="30500"/>
                    <a:pt x="39242" y="28641"/>
                  </a:cubicBezTo>
                  <a:lnTo>
                    <a:pt x="39242" y="7112"/>
                  </a:lnTo>
                  <a:cubicBezTo>
                    <a:pt x="40482" y="6883"/>
                    <a:pt x="41754" y="6753"/>
                    <a:pt x="43059" y="6753"/>
                  </a:cubicBezTo>
                  <a:close/>
                  <a:moveTo>
                    <a:pt x="64914" y="50039"/>
                  </a:moveTo>
                  <a:lnTo>
                    <a:pt x="64914" y="64718"/>
                  </a:lnTo>
                  <a:cubicBezTo>
                    <a:pt x="64914" y="76755"/>
                    <a:pt x="55128" y="86574"/>
                    <a:pt x="43059" y="86574"/>
                  </a:cubicBezTo>
                  <a:cubicBezTo>
                    <a:pt x="30989" y="86574"/>
                    <a:pt x="21203" y="76755"/>
                    <a:pt x="21203" y="64718"/>
                  </a:cubicBezTo>
                  <a:lnTo>
                    <a:pt x="21203" y="50039"/>
                  </a:lnTo>
                  <a:close/>
                  <a:moveTo>
                    <a:pt x="75744" y="50039"/>
                  </a:moveTo>
                  <a:lnTo>
                    <a:pt x="75744" y="64718"/>
                  </a:lnTo>
                  <a:cubicBezTo>
                    <a:pt x="75744" y="82725"/>
                    <a:pt x="61097" y="97403"/>
                    <a:pt x="43059" y="97403"/>
                  </a:cubicBezTo>
                  <a:cubicBezTo>
                    <a:pt x="25020" y="97403"/>
                    <a:pt x="10373" y="82725"/>
                    <a:pt x="10373" y="64718"/>
                  </a:cubicBezTo>
                  <a:lnTo>
                    <a:pt x="10373" y="50039"/>
                  </a:lnTo>
                  <a:lnTo>
                    <a:pt x="14418" y="50039"/>
                  </a:lnTo>
                  <a:lnTo>
                    <a:pt x="14418" y="64718"/>
                  </a:lnTo>
                  <a:cubicBezTo>
                    <a:pt x="14418" y="80506"/>
                    <a:pt x="27271" y="93326"/>
                    <a:pt x="43059" y="93326"/>
                  </a:cubicBezTo>
                  <a:cubicBezTo>
                    <a:pt x="58847" y="93326"/>
                    <a:pt x="71699" y="80506"/>
                    <a:pt x="71699" y="64718"/>
                  </a:cubicBezTo>
                  <a:lnTo>
                    <a:pt x="71699" y="50039"/>
                  </a:lnTo>
                  <a:close/>
                  <a:moveTo>
                    <a:pt x="43059" y="1"/>
                  </a:moveTo>
                  <a:cubicBezTo>
                    <a:pt x="27271" y="1"/>
                    <a:pt x="14418" y="12853"/>
                    <a:pt x="14418" y="28641"/>
                  </a:cubicBezTo>
                  <a:lnTo>
                    <a:pt x="14418" y="43287"/>
                  </a:lnTo>
                  <a:lnTo>
                    <a:pt x="3393" y="43287"/>
                  </a:lnTo>
                  <a:cubicBezTo>
                    <a:pt x="1501" y="43287"/>
                    <a:pt x="0" y="44788"/>
                    <a:pt x="0" y="46680"/>
                  </a:cubicBezTo>
                  <a:cubicBezTo>
                    <a:pt x="0" y="48539"/>
                    <a:pt x="1501" y="50039"/>
                    <a:pt x="3393" y="50039"/>
                  </a:cubicBezTo>
                  <a:lnTo>
                    <a:pt x="3621" y="50039"/>
                  </a:lnTo>
                  <a:lnTo>
                    <a:pt x="3621" y="64718"/>
                  </a:lnTo>
                  <a:cubicBezTo>
                    <a:pt x="3621" y="85334"/>
                    <a:pt x="19507" y="102296"/>
                    <a:pt x="39666" y="104025"/>
                  </a:cubicBezTo>
                  <a:lnTo>
                    <a:pt x="39666" y="122651"/>
                  </a:lnTo>
                  <a:lnTo>
                    <a:pt x="25020" y="122651"/>
                  </a:lnTo>
                  <a:cubicBezTo>
                    <a:pt x="23160" y="122651"/>
                    <a:pt x="21627" y="124152"/>
                    <a:pt x="21627" y="126044"/>
                  </a:cubicBezTo>
                  <a:cubicBezTo>
                    <a:pt x="21627" y="127903"/>
                    <a:pt x="23160" y="129404"/>
                    <a:pt x="25020" y="129404"/>
                  </a:cubicBezTo>
                  <a:lnTo>
                    <a:pt x="61097" y="129404"/>
                  </a:lnTo>
                  <a:cubicBezTo>
                    <a:pt x="62957" y="129404"/>
                    <a:pt x="64490" y="127903"/>
                    <a:pt x="64490" y="126044"/>
                  </a:cubicBezTo>
                  <a:cubicBezTo>
                    <a:pt x="64490" y="124152"/>
                    <a:pt x="62957" y="122651"/>
                    <a:pt x="61097" y="122651"/>
                  </a:cubicBezTo>
                  <a:lnTo>
                    <a:pt x="46451" y="122651"/>
                  </a:lnTo>
                  <a:lnTo>
                    <a:pt x="46451" y="104025"/>
                  </a:lnTo>
                  <a:cubicBezTo>
                    <a:pt x="66610" y="102296"/>
                    <a:pt x="82529" y="85334"/>
                    <a:pt x="82529" y="64718"/>
                  </a:cubicBezTo>
                  <a:lnTo>
                    <a:pt x="82529" y="50039"/>
                  </a:lnTo>
                  <a:lnTo>
                    <a:pt x="82724" y="50039"/>
                  </a:lnTo>
                  <a:cubicBezTo>
                    <a:pt x="84616" y="50039"/>
                    <a:pt x="86117" y="48539"/>
                    <a:pt x="86117" y="46680"/>
                  </a:cubicBezTo>
                  <a:cubicBezTo>
                    <a:pt x="86117" y="44788"/>
                    <a:pt x="84616" y="43287"/>
                    <a:pt x="82724" y="43287"/>
                  </a:cubicBezTo>
                  <a:lnTo>
                    <a:pt x="71699" y="43287"/>
                  </a:lnTo>
                  <a:lnTo>
                    <a:pt x="71699" y="28641"/>
                  </a:lnTo>
                  <a:cubicBezTo>
                    <a:pt x="71699" y="12853"/>
                    <a:pt x="58847" y="1"/>
                    <a:pt x="43059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817" name="Google Shape;1817;p50"/>
          <p:cNvGrpSpPr/>
          <p:nvPr/>
        </p:nvGrpSpPr>
        <p:grpSpPr>
          <a:xfrm>
            <a:off x="6009005" y="2818130"/>
            <a:ext cx="494030" cy="342900"/>
            <a:chOff x="1281125" y="238125"/>
            <a:chExt cx="5038175" cy="5219200"/>
          </a:xfrm>
        </p:grpSpPr>
        <p:sp>
          <p:nvSpPr>
            <p:cNvPr id="1818" name="Google Shape;1818;p50"/>
            <p:cNvSpPr/>
            <p:nvPr/>
          </p:nvSpPr>
          <p:spPr>
            <a:xfrm>
              <a:off x="1281125" y="238125"/>
              <a:ext cx="5038175" cy="5219200"/>
            </a:xfrm>
            <a:custGeom>
              <a:avLst/>
              <a:gdLst/>
              <a:ahLst/>
              <a:cxnLst/>
              <a:rect l="l" t="t" r="r" b="b"/>
              <a:pathLst>
                <a:path w="201527" h="208763" extrusionOk="0">
                  <a:moveTo>
                    <a:pt x="107973" y="68078"/>
                  </a:moveTo>
                  <a:cubicBezTo>
                    <a:pt x="108103" y="68078"/>
                    <a:pt x="108201" y="68176"/>
                    <a:pt x="108201" y="68306"/>
                  </a:cubicBezTo>
                  <a:lnTo>
                    <a:pt x="108201" y="72155"/>
                  </a:lnTo>
                  <a:lnTo>
                    <a:pt x="93326" y="72155"/>
                  </a:lnTo>
                  <a:lnTo>
                    <a:pt x="93326" y="71927"/>
                  </a:lnTo>
                  <a:cubicBezTo>
                    <a:pt x="93326" y="69807"/>
                    <a:pt x="95055" y="68078"/>
                    <a:pt x="97143" y="68078"/>
                  </a:cubicBezTo>
                  <a:close/>
                  <a:moveTo>
                    <a:pt x="36046" y="39242"/>
                  </a:moveTo>
                  <a:lnTo>
                    <a:pt x="36046" y="52094"/>
                  </a:lnTo>
                  <a:cubicBezTo>
                    <a:pt x="36046" y="56922"/>
                    <a:pt x="39993" y="60869"/>
                    <a:pt x="44853" y="60869"/>
                  </a:cubicBezTo>
                  <a:cubicBezTo>
                    <a:pt x="49159" y="60869"/>
                    <a:pt x="52747" y="57770"/>
                    <a:pt x="53497" y="53660"/>
                  </a:cubicBezTo>
                  <a:lnTo>
                    <a:pt x="57477" y="53660"/>
                  </a:lnTo>
                  <a:cubicBezTo>
                    <a:pt x="57607" y="53660"/>
                    <a:pt x="57705" y="53758"/>
                    <a:pt x="57705" y="53888"/>
                  </a:cubicBezTo>
                  <a:lnTo>
                    <a:pt x="57705" y="58096"/>
                  </a:lnTo>
                  <a:cubicBezTo>
                    <a:pt x="57705" y="59140"/>
                    <a:pt x="57314" y="60086"/>
                    <a:pt x="56596" y="60803"/>
                  </a:cubicBezTo>
                  <a:lnTo>
                    <a:pt x="45245" y="72155"/>
                  </a:lnTo>
                  <a:lnTo>
                    <a:pt x="39438" y="72155"/>
                  </a:lnTo>
                  <a:cubicBezTo>
                    <a:pt x="35589" y="72155"/>
                    <a:pt x="32458" y="75287"/>
                    <a:pt x="32458" y="79136"/>
                  </a:cubicBezTo>
                  <a:lnTo>
                    <a:pt x="32458" y="80538"/>
                  </a:lnTo>
                  <a:lnTo>
                    <a:pt x="32001" y="80473"/>
                  </a:lnTo>
                  <a:cubicBezTo>
                    <a:pt x="29261" y="80017"/>
                    <a:pt x="27043" y="78125"/>
                    <a:pt x="26162" y="75482"/>
                  </a:cubicBezTo>
                  <a:lnTo>
                    <a:pt x="19051" y="54149"/>
                  </a:lnTo>
                  <a:cubicBezTo>
                    <a:pt x="17616" y="49811"/>
                    <a:pt x="13571" y="46907"/>
                    <a:pt x="9004" y="46907"/>
                  </a:cubicBezTo>
                  <a:lnTo>
                    <a:pt x="6753" y="46907"/>
                  </a:lnTo>
                  <a:lnTo>
                    <a:pt x="6753" y="39242"/>
                  </a:lnTo>
                  <a:close/>
                  <a:moveTo>
                    <a:pt x="190957" y="6752"/>
                  </a:moveTo>
                  <a:cubicBezTo>
                    <a:pt x="193045" y="6752"/>
                    <a:pt x="194774" y="8481"/>
                    <a:pt x="194774" y="10601"/>
                  </a:cubicBezTo>
                  <a:lnTo>
                    <a:pt x="194774" y="32457"/>
                  </a:lnTo>
                  <a:lnTo>
                    <a:pt x="178007" y="32457"/>
                  </a:lnTo>
                  <a:cubicBezTo>
                    <a:pt x="177942" y="32457"/>
                    <a:pt x="177877" y="32457"/>
                    <a:pt x="177844" y="32392"/>
                  </a:cubicBezTo>
                  <a:lnTo>
                    <a:pt x="172756" y="27303"/>
                  </a:lnTo>
                  <a:cubicBezTo>
                    <a:pt x="171418" y="25965"/>
                    <a:pt x="169689" y="25248"/>
                    <a:pt x="167797" y="25248"/>
                  </a:cubicBezTo>
                  <a:lnTo>
                    <a:pt x="158468" y="25248"/>
                  </a:lnTo>
                  <a:cubicBezTo>
                    <a:pt x="158370" y="25248"/>
                    <a:pt x="158240" y="25150"/>
                    <a:pt x="158240" y="25019"/>
                  </a:cubicBezTo>
                  <a:lnTo>
                    <a:pt x="158240" y="21431"/>
                  </a:lnTo>
                  <a:cubicBezTo>
                    <a:pt x="158240" y="19539"/>
                    <a:pt x="156739" y="18039"/>
                    <a:pt x="154880" y="18039"/>
                  </a:cubicBezTo>
                  <a:lnTo>
                    <a:pt x="147671" y="18039"/>
                  </a:lnTo>
                  <a:cubicBezTo>
                    <a:pt x="147084" y="18039"/>
                    <a:pt x="146529" y="18169"/>
                    <a:pt x="146040" y="18463"/>
                  </a:cubicBezTo>
                  <a:lnTo>
                    <a:pt x="109832" y="38198"/>
                  </a:lnTo>
                  <a:cubicBezTo>
                    <a:pt x="109245" y="37480"/>
                    <a:pt x="108527" y="36893"/>
                    <a:pt x="107679" y="36436"/>
                  </a:cubicBezTo>
                  <a:cubicBezTo>
                    <a:pt x="106635" y="35869"/>
                    <a:pt x="105495" y="35589"/>
                    <a:pt x="104359" y="35589"/>
                  </a:cubicBezTo>
                  <a:cubicBezTo>
                    <a:pt x="103012" y="35589"/>
                    <a:pt x="101671" y="35984"/>
                    <a:pt x="100503" y="36763"/>
                  </a:cubicBezTo>
                  <a:lnTo>
                    <a:pt x="95283" y="40253"/>
                  </a:lnTo>
                  <a:cubicBezTo>
                    <a:pt x="93718" y="41297"/>
                    <a:pt x="93294" y="43384"/>
                    <a:pt x="94337" y="44950"/>
                  </a:cubicBezTo>
                  <a:cubicBezTo>
                    <a:pt x="94992" y="45912"/>
                    <a:pt x="96058" y="46438"/>
                    <a:pt x="97149" y="46438"/>
                  </a:cubicBezTo>
                  <a:cubicBezTo>
                    <a:pt x="97796" y="46438"/>
                    <a:pt x="98451" y="46252"/>
                    <a:pt x="99035" y="45864"/>
                  </a:cubicBezTo>
                  <a:lnTo>
                    <a:pt x="104254" y="42406"/>
                  </a:lnTo>
                  <a:cubicBezTo>
                    <a:pt x="104276" y="42383"/>
                    <a:pt x="104314" y="42345"/>
                    <a:pt x="104379" y="42345"/>
                  </a:cubicBezTo>
                  <a:cubicBezTo>
                    <a:pt x="104408" y="42345"/>
                    <a:pt x="104442" y="42353"/>
                    <a:pt x="104482" y="42373"/>
                  </a:cubicBezTo>
                  <a:cubicBezTo>
                    <a:pt x="104613" y="42438"/>
                    <a:pt x="104613" y="42536"/>
                    <a:pt x="104613" y="42602"/>
                  </a:cubicBezTo>
                  <a:lnTo>
                    <a:pt x="104613" y="43058"/>
                  </a:lnTo>
                  <a:lnTo>
                    <a:pt x="104613" y="43091"/>
                  </a:lnTo>
                  <a:lnTo>
                    <a:pt x="104613" y="50496"/>
                  </a:lnTo>
                  <a:lnTo>
                    <a:pt x="104384" y="50496"/>
                  </a:lnTo>
                  <a:cubicBezTo>
                    <a:pt x="98513" y="50496"/>
                    <a:pt x="93783" y="55258"/>
                    <a:pt x="93783" y="61097"/>
                  </a:cubicBezTo>
                  <a:lnTo>
                    <a:pt x="93783" y="61880"/>
                  </a:lnTo>
                  <a:cubicBezTo>
                    <a:pt x="89575" y="63283"/>
                    <a:pt x="86574" y="67262"/>
                    <a:pt x="86574" y="71927"/>
                  </a:cubicBezTo>
                  <a:lnTo>
                    <a:pt x="86574" y="73003"/>
                  </a:lnTo>
                  <a:cubicBezTo>
                    <a:pt x="85824" y="73427"/>
                    <a:pt x="85171" y="73982"/>
                    <a:pt x="84617" y="74634"/>
                  </a:cubicBezTo>
                  <a:cubicBezTo>
                    <a:pt x="82888" y="73297"/>
                    <a:pt x="80833" y="72416"/>
                    <a:pt x="78582" y="72220"/>
                  </a:cubicBezTo>
                  <a:cubicBezTo>
                    <a:pt x="78160" y="72177"/>
                    <a:pt x="77737" y="72156"/>
                    <a:pt x="77317" y="72156"/>
                  </a:cubicBezTo>
                  <a:cubicBezTo>
                    <a:pt x="74260" y="72156"/>
                    <a:pt x="71286" y="73287"/>
                    <a:pt x="68992" y="75352"/>
                  </a:cubicBezTo>
                  <a:cubicBezTo>
                    <a:pt x="66415" y="77701"/>
                    <a:pt x="64914" y="81060"/>
                    <a:pt x="64914" y="84551"/>
                  </a:cubicBezTo>
                  <a:lnTo>
                    <a:pt x="64914" y="88074"/>
                  </a:lnTo>
                  <a:lnTo>
                    <a:pt x="55389" y="83311"/>
                  </a:lnTo>
                  <a:cubicBezTo>
                    <a:pt x="54900" y="83083"/>
                    <a:pt x="54411" y="82952"/>
                    <a:pt x="53856" y="82952"/>
                  </a:cubicBezTo>
                  <a:lnTo>
                    <a:pt x="46941" y="82952"/>
                  </a:lnTo>
                  <a:lnTo>
                    <a:pt x="39210" y="81680"/>
                  </a:lnTo>
                  <a:lnTo>
                    <a:pt x="39210" y="79136"/>
                  </a:lnTo>
                  <a:cubicBezTo>
                    <a:pt x="39210" y="79005"/>
                    <a:pt x="39308" y="78907"/>
                    <a:pt x="39438" y="78907"/>
                  </a:cubicBezTo>
                  <a:lnTo>
                    <a:pt x="46647" y="78907"/>
                  </a:lnTo>
                  <a:cubicBezTo>
                    <a:pt x="47561" y="78907"/>
                    <a:pt x="48409" y="78549"/>
                    <a:pt x="49061" y="77929"/>
                  </a:cubicBezTo>
                  <a:lnTo>
                    <a:pt x="61359" y="65599"/>
                  </a:lnTo>
                  <a:cubicBezTo>
                    <a:pt x="63349" y="63609"/>
                    <a:pt x="64458" y="60934"/>
                    <a:pt x="64458" y="58096"/>
                  </a:cubicBezTo>
                  <a:lnTo>
                    <a:pt x="64458" y="53888"/>
                  </a:lnTo>
                  <a:cubicBezTo>
                    <a:pt x="64458" y="50039"/>
                    <a:pt x="61326" y="46907"/>
                    <a:pt x="57477" y="46907"/>
                  </a:cubicBezTo>
                  <a:lnTo>
                    <a:pt x="50268" y="46907"/>
                  </a:lnTo>
                  <a:cubicBezTo>
                    <a:pt x="48409" y="46907"/>
                    <a:pt x="46876" y="48408"/>
                    <a:pt x="46876" y="50267"/>
                  </a:cubicBezTo>
                  <a:lnTo>
                    <a:pt x="46876" y="52094"/>
                  </a:lnTo>
                  <a:cubicBezTo>
                    <a:pt x="46876" y="53203"/>
                    <a:pt x="45962" y="54116"/>
                    <a:pt x="44853" y="54116"/>
                  </a:cubicBezTo>
                  <a:cubicBezTo>
                    <a:pt x="43744" y="54116"/>
                    <a:pt x="42831" y="53203"/>
                    <a:pt x="42831" y="52094"/>
                  </a:cubicBezTo>
                  <a:lnTo>
                    <a:pt x="42831" y="32228"/>
                  </a:lnTo>
                  <a:cubicBezTo>
                    <a:pt x="42831" y="30369"/>
                    <a:pt x="41298" y="28869"/>
                    <a:pt x="39438" y="28869"/>
                  </a:cubicBezTo>
                  <a:cubicBezTo>
                    <a:pt x="37579" y="28869"/>
                    <a:pt x="36046" y="30369"/>
                    <a:pt x="36046" y="32228"/>
                  </a:cubicBezTo>
                  <a:lnTo>
                    <a:pt x="36046" y="32457"/>
                  </a:lnTo>
                  <a:lnTo>
                    <a:pt x="6753" y="32457"/>
                  </a:lnTo>
                  <a:lnTo>
                    <a:pt x="6753" y="10601"/>
                  </a:lnTo>
                  <a:cubicBezTo>
                    <a:pt x="6753" y="8481"/>
                    <a:pt x="8482" y="6752"/>
                    <a:pt x="10570" y="6752"/>
                  </a:cubicBezTo>
                  <a:close/>
                  <a:moveTo>
                    <a:pt x="151487" y="24791"/>
                  </a:moveTo>
                  <a:lnTo>
                    <a:pt x="151487" y="25019"/>
                  </a:lnTo>
                  <a:cubicBezTo>
                    <a:pt x="151487" y="28869"/>
                    <a:pt x="154619" y="32000"/>
                    <a:pt x="158468" y="32000"/>
                  </a:cubicBezTo>
                  <a:lnTo>
                    <a:pt x="167797" y="32000"/>
                  </a:lnTo>
                  <a:cubicBezTo>
                    <a:pt x="167863" y="32000"/>
                    <a:pt x="167928" y="32033"/>
                    <a:pt x="167960" y="32065"/>
                  </a:cubicBezTo>
                  <a:lnTo>
                    <a:pt x="173082" y="37187"/>
                  </a:lnTo>
                  <a:cubicBezTo>
                    <a:pt x="174387" y="38491"/>
                    <a:pt x="176148" y="39242"/>
                    <a:pt x="178007" y="39242"/>
                  </a:cubicBezTo>
                  <a:lnTo>
                    <a:pt x="194774" y="39242"/>
                  </a:lnTo>
                  <a:lnTo>
                    <a:pt x="194774" y="50496"/>
                  </a:lnTo>
                  <a:lnTo>
                    <a:pt x="180128" y="50496"/>
                  </a:lnTo>
                  <a:cubicBezTo>
                    <a:pt x="176279" y="50496"/>
                    <a:pt x="173147" y="53627"/>
                    <a:pt x="173147" y="57476"/>
                  </a:cubicBezTo>
                  <a:lnTo>
                    <a:pt x="173147" y="61097"/>
                  </a:lnTo>
                  <a:cubicBezTo>
                    <a:pt x="173147" y="63217"/>
                    <a:pt x="171418" y="64946"/>
                    <a:pt x="169298" y="64946"/>
                  </a:cubicBezTo>
                  <a:cubicBezTo>
                    <a:pt x="163818" y="64946"/>
                    <a:pt x="159316" y="69089"/>
                    <a:pt x="158762" y="74406"/>
                  </a:cubicBezTo>
                  <a:lnTo>
                    <a:pt x="154358" y="81028"/>
                  </a:lnTo>
                  <a:lnTo>
                    <a:pt x="150052" y="76755"/>
                  </a:lnTo>
                  <a:cubicBezTo>
                    <a:pt x="149383" y="76086"/>
                    <a:pt x="148519" y="75751"/>
                    <a:pt x="147655" y="75751"/>
                  </a:cubicBezTo>
                  <a:cubicBezTo>
                    <a:pt x="146790" y="75751"/>
                    <a:pt x="145926" y="76086"/>
                    <a:pt x="145257" y="76755"/>
                  </a:cubicBezTo>
                  <a:lnTo>
                    <a:pt x="140234" y="81778"/>
                  </a:lnTo>
                  <a:lnTo>
                    <a:pt x="140234" y="79136"/>
                  </a:lnTo>
                  <a:cubicBezTo>
                    <a:pt x="140234" y="77276"/>
                    <a:pt x="138700" y="75743"/>
                    <a:pt x="136841" y="75743"/>
                  </a:cubicBezTo>
                  <a:lnTo>
                    <a:pt x="126011" y="75743"/>
                  </a:lnTo>
                  <a:cubicBezTo>
                    <a:pt x="124837" y="75743"/>
                    <a:pt x="123728" y="76363"/>
                    <a:pt x="123108" y="77407"/>
                  </a:cubicBezTo>
                  <a:lnTo>
                    <a:pt x="112278" y="95413"/>
                  </a:lnTo>
                  <a:cubicBezTo>
                    <a:pt x="111985" y="95968"/>
                    <a:pt x="111822" y="96555"/>
                    <a:pt x="111822" y="97175"/>
                  </a:cubicBezTo>
                  <a:lnTo>
                    <a:pt x="111822" y="104384"/>
                  </a:lnTo>
                  <a:cubicBezTo>
                    <a:pt x="111822" y="108494"/>
                    <a:pt x="108462" y="111821"/>
                    <a:pt x="104384" y="111821"/>
                  </a:cubicBezTo>
                  <a:lnTo>
                    <a:pt x="104156" y="111821"/>
                  </a:lnTo>
                  <a:lnTo>
                    <a:pt x="104156" y="100763"/>
                  </a:lnTo>
                  <a:cubicBezTo>
                    <a:pt x="104156" y="94924"/>
                    <a:pt x="99394" y="90194"/>
                    <a:pt x="93555" y="90194"/>
                  </a:cubicBezTo>
                  <a:lnTo>
                    <a:pt x="89705" y="90194"/>
                  </a:lnTo>
                  <a:lnTo>
                    <a:pt x="89705" y="79136"/>
                  </a:lnTo>
                  <a:cubicBezTo>
                    <a:pt x="89705" y="79005"/>
                    <a:pt x="89803" y="78907"/>
                    <a:pt x="89934" y="78907"/>
                  </a:cubicBezTo>
                  <a:lnTo>
                    <a:pt x="111593" y="78907"/>
                  </a:lnTo>
                  <a:cubicBezTo>
                    <a:pt x="113453" y="78907"/>
                    <a:pt x="114953" y="77407"/>
                    <a:pt x="114953" y="75515"/>
                  </a:cubicBezTo>
                  <a:lnTo>
                    <a:pt x="114953" y="68306"/>
                  </a:lnTo>
                  <a:cubicBezTo>
                    <a:pt x="114953" y="64457"/>
                    <a:pt x="111822" y="61325"/>
                    <a:pt x="107973" y="61325"/>
                  </a:cubicBezTo>
                  <a:lnTo>
                    <a:pt x="100535" y="61325"/>
                  </a:lnTo>
                  <a:lnTo>
                    <a:pt x="100535" y="61097"/>
                  </a:lnTo>
                  <a:cubicBezTo>
                    <a:pt x="100535" y="58977"/>
                    <a:pt x="102264" y="57248"/>
                    <a:pt x="104384" y="57248"/>
                  </a:cubicBezTo>
                  <a:lnTo>
                    <a:pt x="107973" y="57248"/>
                  </a:lnTo>
                  <a:cubicBezTo>
                    <a:pt x="109832" y="57248"/>
                    <a:pt x="111365" y="55747"/>
                    <a:pt x="111365" y="53888"/>
                  </a:cubicBezTo>
                  <a:lnTo>
                    <a:pt x="111365" y="45081"/>
                  </a:lnTo>
                  <a:lnTo>
                    <a:pt x="148519" y="24791"/>
                  </a:lnTo>
                  <a:close/>
                  <a:moveTo>
                    <a:pt x="53073" y="89737"/>
                  </a:moveTo>
                  <a:lnTo>
                    <a:pt x="64914" y="95641"/>
                  </a:lnTo>
                  <a:lnTo>
                    <a:pt x="64914" y="110581"/>
                  </a:lnTo>
                  <a:lnTo>
                    <a:pt x="57249" y="122064"/>
                  </a:lnTo>
                  <a:lnTo>
                    <a:pt x="57249" y="111593"/>
                  </a:lnTo>
                  <a:cubicBezTo>
                    <a:pt x="57249" y="106928"/>
                    <a:pt x="54215" y="102981"/>
                    <a:pt x="50040" y="101546"/>
                  </a:cubicBezTo>
                  <a:lnTo>
                    <a:pt x="50040" y="89737"/>
                  </a:lnTo>
                  <a:close/>
                  <a:moveTo>
                    <a:pt x="9004" y="53660"/>
                  </a:moveTo>
                  <a:cubicBezTo>
                    <a:pt x="10635" y="53660"/>
                    <a:pt x="12103" y="54704"/>
                    <a:pt x="12625" y="56269"/>
                  </a:cubicBezTo>
                  <a:lnTo>
                    <a:pt x="19736" y="77635"/>
                  </a:lnTo>
                  <a:cubicBezTo>
                    <a:pt x="21399" y="82626"/>
                    <a:pt x="25673" y="86280"/>
                    <a:pt x="30892" y="87160"/>
                  </a:cubicBezTo>
                  <a:lnTo>
                    <a:pt x="43287" y="89215"/>
                  </a:lnTo>
                  <a:lnTo>
                    <a:pt x="43287" y="104384"/>
                  </a:lnTo>
                  <a:cubicBezTo>
                    <a:pt x="43287" y="106243"/>
                    <a:pt x="44788" y="107776"/>
                    <a:pt x="46647" y="107776"/>
                  </a:cubicBezTo>
                  <a:cubicBezTo>
                    <a:pt x="48768" y="107776"/>
                    <a:pt x="50496" y="109472"/>
                    <a:pt x="50496" y="111593"/>
                  </a:cubicBezTo>
                  <a:lnTo>
                    <a:pt x="50496" y="133252"/>
                  </a:lnTo>
                  <a:cubicBezTo>
                    <a:pt x="50496" y="134720"/>
                    <a:pt x="51475" y="136057"/>
                    <a:pt x="52878" y="136482"/>
                  </a:cubicBezTo>
                  <a:cubicBezTo>
                    <a:pt x="53204" y="136579"/>
                    <a:pt x="53530" y="136612"/>
                    <a:pt x="53856" y="136612"/>
                  </a:cubicBezTo>
                  <a:cubicBezTo>
                    <a:pt x="54965" y="136612"/>
                    <a:pt x="56042" y="136090"/>
                    <a:pt x="56694" y="135111"/>
                  </a:cubicBezTo>
                  <a:lnTo>
                    <a:pt x="64914" y="122781"/>
                  </a:lnTo>
                  <a:lnTo>
                    <a:pt x="64914" y="144278"/>
                  </a:lnTo>
                  <a:lnTo>
                    <a:pt x="10570" y="144278"/>
                  </a:lnTo>
                  <a:cubicBezTo>
                    <a:pt x="8482" y="144278"/>
                    <a:pt x="6753" y="142581"/>
                    <a:pt x="6753" y="140461"/>
                  </a:cubicBezTo>
                  <a:lnTo>
                    <a:pt x="6753" y="53660"/>
                  </a:lnTo>
                  <a:close/>
                  <a:moveTo>
                    <a:pt x="194774" y="57280"/>
                  </a:moveTo>
                  <a:lnTo>
                    <a:pt x="194774" y="140461"/>
                  </a:lnTo>
                  <a:cubicBezTo>
                    <a:pt x="194774" y="142581"/>
                    <a:pt x="193045" y="144278"/>
                    <a:pt x="190957" y="144278"/>
                  </a:cubicBezTo>
                  <a:lnTo>
                    <a:pt x="143822" y="144278"/>
                  </a:lnTo>
                  <a:lnTo>
                    <a:pt x="143822" y="142777"/>
                  </a:lnTo>
                  <a:cubicBezTo>
                    <a:pt x="143822" y="136188"/>
                    <a:pt x="138929" y="130545"/>
                    <a:pt x="132698" y="129925"/>
                  </a:cubicBezTo>
                  <a:cubicBezTo>
                    <a:pt x="132275" y="129881"/>
                    <a:pt x="131853" y="129860"/>
                    <a:pt x="131433" y="129860"/>
                  </a:cubicBezTo>
                  <a:cubicBezTo>
                    <a:pt x="128709" y="129860"/>
                    <a:pt x="126071" y="130761"/>
                    <a:pt x="123924" y="132371"/>
                  </a:cubicBezTo>
                  <a:cubicBezTo>
                    <a:pt x="121934" y="129077"/>
                    <a:pt x="118574" y="126696"/>
                    <a:pt x="114660" y="126304"/>
                  </a:cubicBezTo>
                  <a:cubicBezTo>
                    <a:pt x="114261" y="126267"/>
                    <a:pt x="113862" y="126249"/>
                    <a:pt x="113465" y="126249"/>
                  </a:cubicBezTo>
                  <a:cubicBezTo>
                    <a:pt x="110716" y="126249"/>
                    <a:pt x="108051" y="127130"/>
                    <a:pt x="105885" y="128783"/>
                  </a:cubicBezTo>
                  <a:cubicBezTo>
                    <a:pt x="103895" y="125456"/>
                    <a:pt x="100535" y="123107"/>
                    <a:pt x="96621" y="122716"/>
                  </a:cubicBezTo>
                  <a:cubicBezTo>
                    <a:pt x="96191" y="122669"/>
                    <a:pt x="95762" y="122647"/>
                    <a:pt x="95336" y="122647"/>
                  </a:cubicBezTo>
                  <a:cubicBezTo>
                    <a:pt x="93367" y="122647"/>
                    <a:pt x="91448" y="123130"/>
                    <a:pt x="89705" y="123988"/>
                  </a:cubicBezTo>
                  <a:lnTo>
                    <a:pt x="89705" y="96946"/>
                  </a:lnTo>
                  <a:lnTo>
                    <a:pt x="93555" y="96946"/>
                  </a:lnTo>
                  <a:cubicBezTo>
                    <a:pt x="95675" y="96946"/>
                    <a:pt x="97371" y="98675"/>
                    <a:pt x="97371" y="100763"/>
                  </a:cubicBezTo>
                  <a:lnTo>
                    <a:pt x="97371" y="115213"/>
                  </a:lnTo>
                  <a:cubicBezTo>
                    <a:pt x="97371" y="117073"/>
                    <a:pt x="98904" y="118573"/>
                    <a:pt x="100764" y="118573"/>
                  </a:cubicBezTo>
                  <a:lnTo>
                    <a:pt x="104384" y="118573"/>
                  </a:lnTo>
                  <a:cubicBezTo>
                    <a:pt x="112213" y="118573"/>
                    <a:pt x="118574" y="112212"/>
                    <a:pt x="118574" y="104384"/>
                  </a:cubicBezTo>
                  <a:lnTo>
                    <a:pt x="118574" y="98121"/>
                  </a:lnTo>
                  <a:lnTo>
                    <a:pt x="127936" y="82528"/>
                  </a:lnTo>
                  <a:lnTo>
                    <a:pt x="133449" y="82528"/>
                  </a:lnTo>
                  <a:lnTo>
                    <a:pt x="133449" y="89966"/>
                  </a:lnTo>
                  <a:cubicBezTo>
                    <a:pt x="133449" y="91336"/>
                    <a:pt x="134264" y="92543"/>
                    <a:pt x="135536" y="93064"/>
                  </a:cubicBezTo>
                  <a:cubicBezTo>
                    <a:pt x="135966" y="93252"/>
                    <a:pt x="136418" y="93342"/>
                    <a:pt x="136865" y="93342"/>
                  </a:cubicBezTo>
                  <a:cubicBezTo>
                    <a:pt x="137741" y="93342"/>
                    <a:pt x="138596" y="92995"/>
                    <a:pt x="139222" y="92347"/>
                  </a:cubicBezTo>
                  <a:lnTo>
                    <a:pt x="147671" y="83931"/>
                  </a:lnTo>
                  <a:lnTo>
                    <a:pt x="152466" y="88726"/>
                  </a:lnTo>
                  <a:cubicBezTo>
                    <a:pt x="153106" y="89366"/>
                    <a:pt x="153979" y="89720"/>
                    <a:pt x="154878" y="89720"/>
                  </a:cubicBezTo>
                  <a:cubicBezTo>
                    <a:pt x="154987" y="89720"/>
                    <a:pt x="155097" y="89715"/>
                    <a:pt x="155206" y="89705"/>
                  </a:cubicBezTo>
                  <a:cubicBezTo>
                    <a:pt x="156217" y="89607"/>
                    <a:pt x="157131" y="89052"/>
                    <a:pt x="157685" y="88237"/>
                  </a:cubicBezTo>
                  <a:lnTo>
                    <a:pt x="164894" y="77407"/>
                  </a:lnTo>
                  <a:cubicBezTo>
                    <a:pt x="165286" y="76852"/>
                    <a:pt x="165481" y="76200"/>
                    <a:pt x="165481" y="75515"/>
                  </a:cubicBezTo>
                  <a:cubicBezTo>
                    <a:pt x="165481" y="73427"/>
                    <a:pt x="167178" y="71698"/>
                    <a:pt x="169298" y="71698"/>
                  </a:cubicBezTo>
                  <a:cubicBezTo>
                    <a:pt x="175137" y="71698"/>
                    <a:pt x="179899" y="66936"/>
                    <a:pt x="179899" y="61097"/>
                  </a:cubicBezTo>
                  <a:lnTo>
                    <a:pt x="179899" y="57476"/>
                  </a:lnTo>
                  <a:cubicBezTo>
                    <a:pt x="179899" y="57378"/>
                    <a:pt x="179997" y="57280"/>
                    <a:pt x="180128" y="57280"/>
                  </a:cubicBezTo>
                  <a:lnTo>
                    <a:pt x="185477" y="57280"/>
                  </a:lnTo>
                  <a:lnTo>
                    <a:pt x="184303" y="59596"/>
                  </a:lnTo>
                  <a:cubicBezTo>
                    <a:pt x="183488" y="61260"/>
                    <a:pt x="184140" y="63283"/>
                    <a:pt x="185836" y="64131"/>
                  </a:cubicBezTo>
                  <a:cubicBezTo>
                    <a:pt x="186325" y="64359"/>
                    <a:pt x="186815" y="64489"/>
                    <a:pt x="187337" y="64489"/>
                  </a:cubicBezTo>
                  <a:cubicBezTo>
                    <a:pt x="188576" y="64489"/>
                    <a:pt x="189783" y="63804"/>
                    <a:pt x="190370" y="62598"/>
                  </a:cubicBezTo>
                  <a:lnTo>
                    <a:pt x="193045" y="57280"/>
                  </a:lnTo>
                  <a:close/>
                  <a:moveTo>
                    <a:pt x="77310" y="78907"/>
                  </a:moveTo>
                  <a:cubicBezTo>
                    <a:pt x="77506" y="78907"/>
                    <a:pt x="77701" y="78907"/>
                    <a:pt x="77897" y="78940"/>
                  </a:cubicBezTo>
                  <a:cubicBezTo>
                    <a:pt x="80735" y="79234"/>
                    <a:pt x="82953" y="81908"/>
                    <a:pt x="82953" y="85073"/>
                  </a:cubicBezTo>
                  <a:lnTo>
                    <a:pt x="82953" y="135046"/>
                  </a:lnTo>
                  <a:cubicBezTo>
                    <a:pt x="82953" y="136906"/>
                    <a:pt x="84454" y="138439"/>
                    <a:pt x="86346" y="138439"/>
                  </a:cubicBezTo>
                  <a:cubicBezTo>
                    <a:pt x="88205" y="138439"/>
                    <a:pt x="89705" y="136906"/>
                    <a:pt x="89705" y="135046"/>
                  </a:cubicBezTo>
                  <a:cubicBezTo>
                    <a:pt x="89705" y="133448"/>
                    <a:pt x="90390" y="131947"/>
                    <a:pt x="91565" y="130871"/>
                  </a:cubicBezTo>
                  <a:cubicBezTo>
                    <a:pt x="92626" y="129924"/>
                    <a:pt x="93940" y="129406"/>
                    <a:pt x="95351" y="129406"/>
                  </a:cubicBezTo>
                  <a:cubicBezTo>
                    <a:pt x="95544" y="129406"/>
                    <a:pt x="95739" y="129416"/>
                    <a:pt x="95936" y="129436"/>
                  </a:cubicBezTo>
                  <a:cubicBezTo>
                    <a:pt x="98774" y="129729"/>
                    <a:pt x="100992" y="132404"/>
                    <a:pt x="100992" y="135568"/>
                  </a:cubicBezTo>
                  <a:lnTo>
                    <a:pt x="100992" y="138667"/>
                  </a:lnTo>
                  <a:cubicBezTo>
                    <a:pt x="100992" y="140526"/>
                    <a:pt x="102492" y="142027"/>
                    <a:pt x="104384" y="142027"/>
                  </a:cubicBezTo>
                  <a:cubicBezTo>
                    <a:pt x="106244" y="142027"/>
                    <a:pt x="107744" y="140526"/>
                    <a:pt x="107744" y="138667"/>
                  </a:cubicBezTo>
                  <a:cubicBezTo>
                    <a:pt x="107744" y="137069"/>
                    <a:pt x="108429" y="135536"/>
                    <a:pt x="109604" y="134459"/>
                  </a:cubicBezTo>
                  <a:cubicBezTo>
                    <a:pt x="110659" y="133518"/>
                    <a:pt x="111963" y="133026"/>
                    <a:pt x="113364" y="133026"/>
                  </a:cubicBezTo>
                  <a:cubicBezTo>
                    <a:pt x="113566" y="133026"/>
                    <a:pt x="113769" y="133036"/>
                    <a:pt x="113975" y="133056"/>
                  </a:cubicBezTo>
                  <a:cubicBezTo>
                    <a:pt x="116813" y="133317"/>
                    <a:pt x="119031" y="136025"/>
                    <a:pt x="119031" y="139156"/>
                  </a:cubicBezTo>
                  <a:lnTo>
                    <a:pt x="119031" y="142255"/>
                  </a:lnTo>
                  <a:cubicBezTo>
                    <a:pt x="119031" y="144115"/>
                    <a:pt x="120531" y="145648"/>
                    <a:pt x="122423" y="145648"/>
                  </a:cubicBezTo>
                  <a:cubicBezTo>
                    <a:pt x="124282" y="145648"/>
                    <a:pt x="125783" y="144115"/>
                    <a:pt x="125783" y="142255"/>
                  </a:cubicBezTo>
                  <a:cubicBezTo>
                    <a:pt x="125783" y="140657"/>
                    <a:pt x="126468" y="139156"/>
                    <a:pt x="127642" y="138080"/>
                  </a:cubicBezTo>
                  <a:cubicBezTo>
                    <a:pt x="128704" y="137133"/>
                    <a:pt x="130018" y="136615"/>
                    <a:pt x="131429" y="136615"/>
                  </a:cubicBezTo>
                  <a:cubicBezTo>
                    <a:pt x="131622" y="136615"/>
                    <a:pt x="131817" y="136625"/>
                    <a:pt x="132013" y="136645"/>
                  </a:cubicBezTo>
                  <a:cubicBezTo>
                    <a:pt x="134851" y="136938"/>
                    <a:pt x="137069" y="139613"/>
                    <a:pt x="137069" y="142777"/>
                  </a:cubicBezTo>
                  <a:lnTo>
                    <a:pt x="137069" y="169330"/>
                  </a:lnTo>
                  <a:cubicBezTo>
                    <a:pt x="137069" y="187336"/>
                    <a:pt x="122391" y="202015"/>
                    <a:pt x="104384" y="202015"/>
                  </a:cubicBezTo>
                  <a:cubicBezTo>
                    <a:pt x="86346" y="202015"/>
                    <a:pt x="71667" y="187336"/>
                    <a:pt x="71667" y="169330"/>
                  </a:cubicBezTo>
                  <a:lnTo>
                    <a:pt x="71667" y="111593"/>
                  </a:lnTo>
                  <a:lnTo>
                    <a:pt x="71667" y="111560"/>
                  </a:lnTo>
                  <a:lnTo>
                    <a:pt x="71667" y="84551"/>
                  </a:lnTo>
                  <a:cubicBezTo>
                    <a:pt x="71667" y="82952"/>
                    <a:pt x="72352" y="81419"/>
                    <a:pt x="73526" y="80375"/>
                  </a:cubicBezTo>
                  <a:cubicBezTo>
                    <a:pt x="74570" y="79429"/>
                    <a:pt x="75907" y="78907"/>
                    <a:pt x="77310" y="78907"/>
                  </a:cubicBezTo>
                  <a:close/>
                  <a:moveTo>
                    <a:pt x="10570" y="0"/>
                  </a:moveTo>
                  <a:cubicBezTo>
                    <a:pt x="4731" y="0"/>
                    <a:pt x="1" y="4763"/>
                    <a:pt x="1" y="10601"/>
                  </a:cubicBezTo>
                  <a:lnTo>
                    <a:pt x="1" y="140461"/>
                  </a:lnTo>
                  <a:cubicBezTo>
                    <a:pt x="1" y="146300"/>
                    <a:pt x="4731" y="151063"/>
                    <a:pt x="10570" y="151063"/>
                  </a:cubicBezTo>
                  <a:lnTo>
                    <a:pt x="64914" y="151063"/>
                  </a:lnTo>
                  <a:lnTo>
                    <a:pt x="64914" y="169297"/>
                  </a:lnTo>
                  <a:cubicBezTo>
                    <a:pt x="64914" y="191055"/>
                    <a:pt x="82627" y="208767"/>
                    <a:pt x="104384" y="208767"/>
                  </a:cubicBezTo>
                  <a:cubicBezTo>
                    <a:pt x="126142" y="208767"/>
                    <a:pt x="143822" y="191055"/>
                    <a:pt x="143822" y="169297"/>
                  </a:cubicBezTo>
                  <a:lnTo>
                    <a:pt x="143822" y="151063"/>
                  </a:lnTo>
                  <a:lnTo>
                    <a:pt x="190957" y="151063"/>
                  </a:lnTo>
                  <a:cubicBezTo>
                    <a:pt x="196796" y="151063"/>
                    <a:pt x="201526" y="146300"/>
                    <a:pt x="201526" y="140461"/>
                  </a:cubicBezTo>
                  <a:lnTo>
                    <a:pt x="201526" y="10601"/>
                  </a:lnTo>
                  <a:cubicBezTo>
                    <a:pt x="201526" y="4763"/>
                    <a:pt x="196796" y="0"/>
                    <a:pt x="190957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19" name="Google Shape;1819;p50"/>
            <p:cNvSpPr/>
            <p:nvPr/>
          </p:nvSpPr>
          <p:spPr>
            <a:xfrm>
              <a:off x="3354950" y="1500500"/>
              <a:ext cx="168825" cy="259350"/>
            </a:xfrm>
            <a:custGeom>
              <a:avLst/>
              <a:gdLst/>
              <a:ahLst/>
              <a:cxnLst/>
              <a:rect l="l" t="t" r="r" b="b"/>
              <a:pathLst>
                <a:path w="6753" h="10374" extrusionOk="0">
                  <a:moveTo>
                    <a:pt x="3393" y="1"/>
                  </a:moveTo>
                  <a:cubicBezTo>
                    <a:pt x="1501" y="1"/>
                    <a:pt x="0" y="1534"/>
                    <a:pt x="0" y="3393"/>
                  </a:cubicBezTo>
                  <a:lnTo>
                    <a:pt x="0" y="6981"/>
                  </a:lnTo>
                  <a:cubicBezTo>
                    <a:pt x="0" y="8873"/>
                    <a:pt x="1501" y="10374"/>
                    <a:pt x="3393" y="10374"/>
                  </a:cubicBezTo>
                  <a:cubicBezTo>
                    <a:pt x="5252" y="10374"/>
                    <a:pt x="6752" y="8873"/>
                    <a:pt x="6752" y="6981"/>
                  </a:cubicBezTo>
                  <a:lnTo>
                    <a:pt x="6752" y="3393"/>
                  </a:lnTo>
                  <a:cubicBezTo>
                    <a:pt x="6752" y="1534"/>
                    <a:pt x="5252" y="1"/>
                    <a:pt x="339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0" name="Google Shape;1820;p50"/>
            <p:cNvSpPr/>
            <p:nvPr/>
          </p:nvSpPr>
          <p:spPr>
            <a:xfrm>
              <a:off x="1732100" y="779600"/>
              <a:ext cx="349050" cy="168825"/>
            </a:xfrm>
            <a:custGeom>
              <a:avLst/>
              <a:gdLst/>
              <a:ahLst/>
              <a:cxnLst/>
              <a:rect l="l" t="t" r="r" b="b"/>
              <a:pathLst>
                <a:path w="13962" h="6753" extrusionOk="0">
                  <a:moveTo>
                    <a:pt x="3360" y="1"/>
                  </a:moveTo>
                  <a:cubicBezTo>
                    <a:pt x="1501" y="1"/>
                    <a:pt x="1" y="1501"/>
                    <a:pt x="1" y="3360"/>
                  </a:cubicBezTo>
                  <a:cubicBezTo>
                    <a:pt x="1" y="5220"/>
                    <a:pt x="1501" y="6753"/>
                    <a:pt x="3360" y="6753"/>
                  </a:cubicBezTo>
                  <a:lnTo>
                    <a:pt x="10569" y="6753"/>
                  </a:lnTo>
                  <a:cubicBezTo>
                    <a:pt x="12461" y="6753"/>
                    <a:pt x="13962" y="5220"/>
                    <a:pt x="13962" y="3360"/>
                  </a:cubicBezTo>
                  <a:cubicBezTo>
                    <a:pt x="13962" y="1501"/>
                    <a:pt x="12461" y="1"/>
                    <a:pt x="10569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1" name="Google Shape;1821;p50"/>
            <p:cNvSpPr/>
            <p:nvPr/>
          </p:nvSpPr>
          <p:spPr>
            <a:xfrm>
              <a:off x="4346575" y="2762900"/>
              <a:ext cx="169650" cy="259350"/>
            </a:xfrm>
            <a:custGeom>
              <a:avLst/>
              <a:gdLst/>
              <a:ahLst/>
              <a:cxnLst/>
              <a:rect l="l" t="t" r="r" b="b"/>
              <a:pathLst>
                <a:path w="6786" h="10374" extrusionOk="0">
                  <a:moveTo>
                    <a:pt x="3393" y="0"/>
                  </a:moveTo>
                  <a:cubicBezTo>
                    <a:pt x="1534" y="0"/>
                    <a:pt x="1" y="1533"/>
                    <a:pt x="1" y="3393"/>
                  </a:cubicBezTo>
                  <a:lnTo>
                    <a:pt x="1" y="7013"/>
                  </a:lnTo>
                  <a:cubicBezTo>
                    <a:pt x="1" y="8873"/>
                    <a:pt x="1534" y="10373"/>
                    <a:pt x="3393" y="10373"/>
                  </a:cubicBezTo>
                  <a:cubicBezTo>
                    <a:pt x="5253" y="10373"/>
                    <a:pt x="6786" y="8873"/>
                    <a:pt x="6786" y="7013"/>
                  </a:cubicBezTo>
                  <a:lnTo>
                    <a:pt x="6786" y="3393"/>
                  </a:lnTo>
                  <a:cubicBezTo>
                    <a:pt x="6786" y="1533"/>
                    <a:pt x="5253" y="0"/>
                    <a:pt x="339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2" name="Google Shape;1822;p50"/>
            <p:cNvSpPr/>
            <p:nvPr/>
          </p:nvSpPr>
          <p:spPr>
            <a:xfrm>
              <a:off x="5248525" y="2673175"/>
              <a:ext cx="800850" cy="619800"/>
            </a:xfrm>
            <a:custGeom>
              <a:avLst/>
              <a:gdLst/>
              <a:ahLst/>
              <a:cxnLst/>
              <a:rect l="l" t="t" r="r" b="b"/>
              <a:pathLst>
                <a:path w="32034" h="24792" extrusionOk="0">
                  <a:moveTo>
                    <a:pt x="16408" y="6753"/>
                  </a:moveTo>
                  <a:lnTo>
                    <a:pt x="25248" y="15593"/>
                  </a:lnTo>
                  <a:lnTo>
                    <a:pt x="25248" y="18040"/>
                  </a:lnTo>
                  <a:lnTo>
                    <a:pt x="20323" y="18040"/>
                  </a:lnTo>
                  <a:cubicBezTo>
                    <a:pt x="19148" y="15887"/>
                    <a:pt x="16832" y="14419"/>
                    <a:pt x="14223" y="14419"/>
                  </a:cubicBezTo>
                  <a:lnTo>
                    <a:pt x="6785" y="14419"/>
                  </a:lnTo>
                  <a:lnTo>
                    <a:pt x="6785" y="12396"/>
                  </a:lnTo>
                  <a:lnTo>
                    <a:pt x="15234" y="6753"/>
                  </a:lnTo>
                  <a:close/>
                  <a:moveTo>
                    <a:pt x="14223" y="1"/>
                  </a:moveTo>
                  <a:cubicBezTo>
                    <a:pt x="13538" y="1"/>
                    <a:pt x="12885" y="197"/>
                    <a:pt x="12331" y="555"/>
                  </a:cubicBezTo>
                  <a:lnTo>
                    <a:pt x="1501" y="7764"/>
                  </a:lnTo>
                  <a:cubicBezTo>
                    <a:pt x="588" y="8417"/>
                    <a:pt x="0" y="9461"/>
                    <a:pt x="0" y="10602"/>
                  </a:cubicBezTo>
                  <a:lnTo>
                    <a:pt x="0" y="17811"/>
                  </a:lnTo>
                  <a:cubicBezTo>
                    <a:pt x="0" y="19671"/>
                    <a:pt x="1534" y="21171"/>
                    <a:pt x="3393" y="21171"/>
                  </a:cubicBezTo>
                  <a:lnTo>
                    <a:pt x="14223" y="21171"/>
                  </a:lnTo>
                  <a:cubicBezTo>
                    <a:pt x="14321" y="21171"/>
                    <a:pt x="14451" y="21269"/>
                    <a:pt x="14451" y="21400"/>
                  </a:cubicBezTo>
                  <a:cubicBezTo>
                    <a:pt x="14451" y="23291"/>
                    <a:pt x="15952" y="24792"/>
                    <a:pt x="17811" y="24792"/>
                  </a:cubicBezTo>
                  <a:lnTo>
                    <a:pt x="28641" y="24792"/>
                  </a:lnTo>
                  <a:cubicBezTo>
                    <a:pt x="30500" y="24792"/>
                    <a:pt x="32033" y="23291"/>
                    <a:pt x="32033" y="21400"/>
                  </a:cubicBezTo>
                  <a:lnTo>
                    <a:pt x="32033" y="14191"/>
                  </a:lnTo>
                  <a:cubicBezTo>
                    <a:pt x="32033" y="13310"/>
                    <a:pt x="31674" y="12429"/>
                    <a:pt x="31022" y="11809"/>
                  </a:cubicBezTo>
                  <a:lnTo>
                    <a:pt x="20225" y="980"/>
                  </a:lnTo>
                  <a:cubicBezTo>
                    <a:pt x="19572" y="360"/>
                    <a:pt x="18724" y="1"/>
                    <a:pt x="17811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3" name="Google Shape;1823;p50"/>
            <p:cNvSpPr/>
            <p:nvPr/>
          </p:nvSpPr>
          <p:spPr>
            <a:xfrm>
              <a:off x="4875850" y="2492825"/>
              <a:ext cx="451800" cy="259500"/>
            </a:xfrm>
            <a:custGeom>
              <a:avLst/>
              <a:gdLst/>
              <a:ahLst/>
              <a:cxnLst/>
              <a:rect l="l" t="t" r="r" b="b"/>
              <a:pathLst>
                <a:path w="18072" h="10380" extrusionOk="0">
                  <a:moveTo>
                    <a:pt x="3866" y="0"/>
                  </a:moveTo>
                  <a:cubicBezTo>
                    <a:pt x="2624" y="0"/>
                    <a:pt x="1426" y="687"/>
                    <a:pt x="848" y="1865"/>
                  </a:cubicBezTo>
                  <a:cubicBezTo>
                    <a:pt x="0" y="3529"/>
                    <a:pt x="685" y="5551"/>
                    <a:pt x="2349" y="6399"/>
                  </a:cubicBezTo>
                  <a:lnTo>
                    <a:pt x="9558" y="10020"/>
                  </a:lnTo>
                  <a:cubicBezTo>
                    <a:pt x="10047" y="10249"/>
                    <a:pt x="10569" y="10379"/>
                    <a:pt x="11091" y="10379"/>
                  </a:cubicBezTo>
                  <a:lnTo>
                    <a:pt x="14679" y="10379"/>
                  </a:lnTo>
                  <a:cubicBezTo>
                    <a:pt x="16571" y="10379"/>
                    <a:pt x="18072" y="8846"/>
                    <a:pt x="18072" y="6987"/>
                  </a:cubicBezTo>
                  <a:cubicBezTo>
                    <a:pt x="18072" y="5127"/>
                    <a:pt x="16571" y="3594"/>
                    <a:pt x="14679" y="3594"/>
                  </a:cubicBezTo>
                  <a:lnTo>
                    <a:pt x="11874" y="3594"/>
                  </a:lnTo>
                  <a:lnTo>
                    <a:pt x="5382" y="365"/>
                  </a:lnTo>
                  <a:cubicBezTo>
                    <a:pt x="4897" y="117"/>
                    <a:pt x="4377" y="0"/>
                    <a:pt x="3866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4" name="Google Shape;1824;p50"/>
            <p:cNvSpPr/>
            <p:nvPr/>
          </p:nvSpPr>
          <p:spPr>
            <a:xfrm>
              <a:off x="5428750" y="2311925"/>
              <a:ext cx="169650" cy="259350"/>
            </a:xfrm>
            <a:custGeom>
              <a:avLst/>
              <a:gdLst/>
              <a:ahLst/>
              <a:cxnLst/>
              <a:rect l="l" t="t" r="r" b="b"/>
              <a:pathLst>
                <a:path w="6786" h="10374" extrusionOk="0">
                  <a:moveTo>
                    <a:pt x="3393" y="0"/>
                  </a:moveTo>
                  <a:cubicBezTo>
                    <a:pt x="1534" y="0"/>
                    <a:pt x="0" y="1533"/>
                    <a:pt x="0" y="3393"/>
                  </a:cubicBezTo>
                  <a:lnTo>
                    <a:pt x="0" y="7014"/>
                  </a:lnTo>
                  <a:cubicBezTo>
                    <a:pt x="0" y="8873"/>
                    <a:pt x="1534" y="10373"/>
                    <a:pt x="3393" y="10373"/>
                  </a:cubicBezTo>
                  <a:cubicBezTo>
                    <a:pt x="5252" y="10373"/>
                    <a:pt x="6785" y="8873"/>
                    <a:pt x="6785" y="7014"/>
                  </a:cubicBezTo>
                  <a:lnTo>
                    <a:pt x="6785" y="3393"/>
                  </a:lnTo>
                  <a:cubicBezTo>
                    <a:pt x="6785" y="1533"/>
                    <a:pt x="5252" y="0"/>
                    <a:pt x="339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5" name="Google Shape;1825;p50"/>
            <p:cNvSpPr/>
            <p:nvPr/>
          </p:nvSpPr>
          <p:spPr>
            <a:xfrm>
              <a:off x="4248725" y="689075"/>
              <a:ext cx="275650" cy="259350"/>
            </a:xfrm>
            <a:custGeom>
              <a:avLst/>
              <a:gdLst/>
              <a:ahLst/>
              <a:cxnLst/>
              <a:rect l="l" t="t" r="r" b="b"/>
              <a:pathLst>
                <a:path w="11026" h="10374" extrusionOk="0">
                  <a:moveTo>
                    <a:pt x="7307" y="1"/>
                  </a:moveTo>
                  <a:cubicBezTo>
                    <a:pt x="6443" y="1"/>
                    <a:pt x="5578" y="327"/>
                    <a:pt x="4926" y="979"/>
                  </a:cubicBezTo>
                  <a:lnTo>
                    <a:pt x="1305" y="4600"/>
                  </a:lnTo>
                  <a:cubicBezTo>
                    <a:pt x="0" y="5905"/>
                    <a:pt x="0" y="8058"/>
                    <a:pt x="1305" y="9363"/>
                  </a:cubicBezTo>
                  <a:cubicBezTo>
                    <a:pt x="1958" y="10048"/>
                    <a:pt x="2838" y="10374"/>
                    <a:pt x="3719" y="10374"/>
                  </a:cubicBezTo>
                  <a:cubicBezTo>
                    <a:pt x="4567" y="10374"/>
                    <a:pt x="5448" y="10048"/>
                    <a:pt x="6100" y="9363"/>
                  </a:cubicBezTo>
                  <a:lnTo>
                    <a:pt x="9689" y="5775"/>
                  </a:lnTo>
                  <a:cubicBezTo>
                    <a:pt x="11026" y="4437"/>
                    <a:pt x="11026" y="2317"/>
                    <a:pt x="9689" y="979"/>
                  </a:cubicBezTo>
                  <a:cubicBezTo>
                    <a:pt x="9036" y="327"/>
                    <a:pt x="8172" y="1"/>
                    <a:pt x="7307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6" name="Google Shape;1826;p50"/>
            <p:cNvSpPr/>
            <p:nvPr/>
          </p:nvSpPr>
          <p:spPr>
            <a:xfrm>
              <a:off x="2444850" y="959825"/>
              <a:ext cx="275650" cy="259350"/>
            </a:xfrm>
            <a:custGeom>
              <a:avLst/>
              <a:gdLst/>
              <a:ahLst/>
              <a:cxnLst/>
              <a:rect l="l" t="t" r="r" b="b"/>
              <a:pathLst>
                <a:path w="11026" h="10374" extrusionOk="0">
                  <a:moveTo>
                    <a:pt x="3719" y="1"/>
                  </a:moveTo>
                  <a:cubicBezTo>
                    <a:pt x="2855" y="1"/>
                    <a:pt x="1990" y="327"/>
                    <a:pt x="1338" y="979"/>
                  </a:cubicBezTo>
                  <a:cubicBezTo>
                    <a:pt x="0" y="2317"/>
                    <a:pt x="0" y="4437"/>
                    <a:pt x="1338" y="5774"/>
                  </a:cubicBezTo>
                  <a:lnTo>
                    <a:pt x="4926" y="9362"/>
                  </a:lnTo>
                  <a:cubicBezTo>
                    <a:pt x="5578" y="10015"/>
                    <a:pt x="6459" y="10374"/>
                    <a:pt x="7307" y="10374"/>
                  </a:cubicBezTo>
                  <a:cubicBezTo>
                    <a:pt x="8188" y="10374"/>
                    <a:pt x="9036" y="10015"/>
                    <a:pt x="9721" y="9362"/>
                  </a:cubicBezTo>
                  <a:cubicBezTo>
                    <a:pt x="11026" y="8058"/>
                    <a:pt x="11026" y="5905"/>
                    <a:pt x="9721" y="4600"/>
                  </a:cubicBezTo>
                  <a:lnTo>
                    <a:pt x="6100" y="979"/>
                  </a:lnTo>
                  <a:cubicBezTo>
                    <a:pt x="5448" y="327"/>
                    <a:pt x="4583" y="1"/>
                    <a:pt x="3719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27" name="Google Shape;1827;p50"/>
            <p:cNvSpPr/>
            <p:nvPr/>
          </p:nvSpPr>
          <p:spPr>
            <a:xfrm>
              <a:off x="2182250" y="689075"/>
              <a:ext cx="169650" cy="168850"/>
            </a:xfrm>
            <a:custGeom>
              <a:avLst/>
              <a:gdLst/>
              <a:ahLst/>
              <a:cxnLst/>
              <a:rect l="l" t="t" r="r" b="b"/>
              <a:pathLst>
                <a:path w="6786" h="6754" extrusionOk="0">
                  <a:moveTo>
                    <a:pt x="3393" y="1"/>
                  </a:moveTo>
                  <a:cubicBezTo>
                    <a:pt x="1534" y="1"/>
                    <a:pt x="1" y="1501"/>
                    <a:pt x="1" y="3393"/>
                  </a:cubicBezTo>
                  <a:cubicBezTo>
                    <a:pt x="1" y="5253"/>
                    <a:pt x="1534" y="6753"/>
                    <a:pt x="3393" y="6753"/>
                  </a:cubicBezTo>
                  <a:cubicBezTo>
                    <a:pt x="5253" y="6753"/>
                    <a:pt x="6786" y="5253"/>
                    <a:pt x="6786" y="3393"/>
                  </a:cubicBezTo>
                  <a:cubicBezTo>
                    <a:pt x="6786" y="1501"/>
                    <a:pt x="5253" y="1"/>
                    <a:pt x="339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828" name="Google Shape;1828;p50"/>
          <p:cNvGrpSpPr/>
          <p:nvPr/>
        </p:nvGrpSpPr>
        <p:grpSpPr>
          <a:xfrm>
            <a:off x="9578209" y="4604203"/>
            <a:ext cx="632567" cy="527008"/>
            <a:chOff x="1190625" y="673600"/>
            <a:chExt cx="5219200" cy="4348250"/>
          </a:xfrm>
        </p:grpSpPr>
        <p:sp>
          <p:nvSpPr>
            <p:cNvPr id="1829" name="Google Shape;1829;p50"/>
            <p:cNvSpPr/>
            <p:nvPr/>
          </p:nvSpPr>
          <p:spPr>
            <a:xfrm>
              <a:off x="3631400" y="1458100"/>
              <a:ext cx="337625" cy="948450"/>
            </a:xfrm>
            <a:custGeom>
              <a:avLst/>
              <a:gdLst/>
              <a:ahLst/>
              <a:cxnLst/>
              <a:rect l="l" t="t" r="r" b="b"/>
              <a:pathLst>
                <a:path w="13505" h="37938" extrusionOk="0">
                  <a:moveTo>
                    <a:pt x="3262" y="0"/>
                  </a:moveTo>
                  <a:cubicBezTo>
                    <a:pt x="1468" y="0"/>
                    <a:pt x="0" y="1468"/>
                    <a:pt x="0" y="3295"/>
                  </a:cubicBezTo>
                  <a:cubicBezTo>
                    <a:pt x="0" y="5089"/>
                    <a:pt x="1468" y="6557"/>
                    <a:pt x="3262" y="6557"/>
                  </a:cubicBezTo>
                  <a:lnTo>
                    <a:pt x="3491" y="6557"/>
                  </a:lnTo>
                  <a:lnTo>
                    <a:pt x="3491" y="31381"/>
                  </a:lnTo>
                  <a:lnTo>
                    <a:pt x="3262" y="31381"/>
                  </a:lnTo>
                  <a:cubicBezTo>
                    <a:pt x="1468" y="31381"/>
                    <a:pt x="0" y="32849"/>
                    <a:pt x="0" y="34675"/>
                  </a:cubicBezTo>
                  <a:cubicBezTo>
                    <a:pt x="0" y="36469"/>
                    <a:pt x="1468" y="37937"/>
                    <a:pt x="3262" y="37937"/>
                  </a:cubicBezTo>
                  <a:lnTo>
                    <a:pt x="10243" y="37937"/>
                  </a:lnTo>
                  <a:cubicBezTo>
                    <a:pt x="12037" y="37937"/>
                    <a:pt x="13505" y="36469"/>
                    <a:pt x="13505" y="34675"/>
                  </a:cubicBezTo>
                  <a:cubicBezTo>
                    <a:pt x="13505" y="32849"/>
                    <a:pt x="12037" y="31381"/>
                    <a:pt x="10243" y="31381"/>
                  </a:cubicBezTo>
                  <a:lnTo>
                    <a:pt x="10015" y="31381"/>
                  </a:lnTo>
                  <a:lnTo>
                    <a:pt x="10015" y="6557"/>
                  </a:lnTo>
                  <a:lnTo>
                    <a:pt x="10243" y="6557"/>
                  </a:lnTo>
                  <a:cubicBezTo>
                    <a:pt x="12037" y="6557"/>
                    <a:pt x="13505" y="5089"/>
                    <a:pt x="13505" y="3295"/>
                  </a:cubicBezTo>
                  <a:cubicBezTo>
                    <a:pt x="13505" y="1468"/>
                    <a:pt x="12037" y="0"/>
                    <a:pt x="10243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0" name="Google Shape;1830;p50"/>
            <p:cNvSpPr/>
            <p:nvPr/>
          </p:nvSpPr>
          <p:spPr>
            <a:xfrm>
              <a:off x="3718650" y="1197125"/>
              <a:ext cx="163950" cy="163125"/>
            </a:xfrm>
            <a:custGeom>
              <a:avLst/>
              <a:gdLst/>
              <a:ahLst/>
              <a:cxnLst/>
              <a:rect l="l" t="t" r="r" b="b"/>
              <a:pathLst>
                <a:path w="6558" h="6525" extrusionOk="0">
                  <a:moveTo>
                    <a:pt x="3263" y="1"/>
                  </a:moveTo>
                  <a:cubicBezTo>
                    <a:pt x="1468" y="1"/>
                    <a:pt x="1" y="1469"/>
                    <a:pt x="1" y="3263"/>
                  </a:cubicBezTo>
                  <a:cubicBezTo>
                    <a:pt x="1" y="5057"/>
                    <a:pt x="1501" y="6525"/>
                    <a:pt x="3295" y="6525"/>
                  </a:cubicBezTo>
                  <a:cubicBezTo>
                    <a:pt x="5089" y="6525"/>
                    <a:pt x="6557" y="5057"/>
                    <a:pt x="6557" y="3263"/>
                  </a:cubicBezTo>
                  <a:cubicBezTo>
                    <a:pt x="6557" y="1469"/>
                    <a:pt x="5089" y="1"/>
                    <a:pt x="3295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1" name="Google Shape;1831;p50"/>
            <p:cNvSpPr/>
            <p:nvPr/>
          </p:nvSpPr>
          <p:spPr>
            <a:xfrm>
              <a:off x="1190625" y="673600"/>
              <a:ext cx="5219200" cy="4348250"/>
            </a:xfrm>
            <a:custGeom>
              <a:avLst/>
              <a:gdLst/>
              <a:ahLst/>
              <a:cxnLst/>
              <a:rect l="l" t="t" r="r" b="b"/>
              <a:pathLst>
                <a:path w="208763" h="173930" extrusionOk="0">
                  <a:moveTo>
                    <a:pt x="104384" y="6557"/>
                  </a:moveTo>
                  <a:cubicBezTo>
                    <a:pt x="125652" y="6557"/>
                    <a:pt x="142940" y="23845"/>
                    <a:pt x="142940" y="45113"/>
                  </a:cubicBezTo>
                  <a:cubicBezTo>
                    <a:pt x="142940" y="66381"/>
                    <a:pt x="125652" y="83703"/>
                    <a:pt x="104384" y="83703"/>
                  </a:cubicBezTo>
                  <a:cubicBezTo>
                    <a:pt x="83115" y="83703"/>
                    <a:pt x="65827" y="66381"/>
                    <a:pt x="65827" y="45113"/>
                  </a:cubicBezTo>
                  <a:cubicBezTo>
                    <a:pt x="65827" y="23845"/>
                    <a:pt x="83115" y="6557"/>
                    <a:pt x="104384" y="6557"/>
                  </a:cubicBezTo>
                  <a:close/>
                  <a:moveTo>
                    <a:pt x="148616" y="36241"/>
                  </a:moveTo>
                  <a:lnTo>
                    <a:pt x="148616" y="36241"/>
                  </a:lnTo>
                  <a:cubicBezTo>
                    <a:pt x="154716" y="40710"/>
                    <a:pt x="159674" y="46679"/>
                    <a:pt x="162936" y="53562"/>
                  </a:cubicBezTo>
                  <a:cubicBezTo>
                    <a:pt x="163468" y="54689"/>
                    <a:pt x="164601" y="55425"/>
                    <a:pt x="165845" y="55425"/>
                  </a:cubicBezTo>
                  <a:cubicBezTo>
                    <a:pt x="165897" y="55425"/>
                    <a:pt x="165950" y="55424"/>
                    <a:pt x="166002" y="55421"/>
                  </a:cubicBezTo>
                  <a:cubicBezTo>
                    <a:pt x="166231" y="55421"/>
                    <a:pt x="166427" y="55421"/>
                    <a:pt x="166655" y="55389"/>
                  </a:cubicBezTo>
                  <a:cubicBezTo>
                    <a:pt x="166818" y="55389"/>
                    <a:pt x="166981" y="55356"/>
                    <a:pt x="167144" y="55356"/>
                  </a:cubicBezTo>
                  <a:cubicBezTo>
                    <a:pt x="186488" y="55356"/>
                    <a:pt x="202243" y="71111"/>
                    <a:pt x="202243" y="90455"/>
                  </a:cubicBezTo>
                  <a:cubicBezTo>
                    <a:pt x="202243" y="109798"/>
                    <a:pt x="186488" y="125521"/>
                    <a:pt x="167144" y="125521"/>
                  </a:cubicBezTo>
                  <a:lnTo>
                    <a:pt x="128588" y="125521"/>
                  </a:lnTo>
                  <a:lnTo>
                    <a:pt x="128588" y="107874"/>
                  </a:lnTo>
                  <a:cubicBezTo>
                    <a:pt x="128588" y="106080"/>
                    <a:pt x="127120" y="104612"/>
                    <a:pt x="125293" y="104612"/>
                  </a:cubicBezTo>
                  <a:lnTo>
                    <a:pt x="83474" y="104612"/>
                  </a:lnTo>
                  <a:cubicBezTo>
                    <a:pt x="81648" y="104612"/>
                    <a:pt x="80180" y="106080"/>
                    <a:pt x="80180" y="107874"/>
                  </a:cubicBezTo>
                  <a:lnTo>
                    <a:pt x="80180" y="125521"/>
                  </a:lnTo>
                  <a:lnTo>
                    <a:pt x="34642" y="125521"/>
                  </a:lnTo>
                  <a:cubicBezTo>
                    <a:pt x="19148" y="125521"/>
                    <a:pt x="6524" y="112930"/>
                    <a:pt x="6524" y="97436"/>
                  </a:cubicBezTo>
                  <a:cubicBezTo>
                    <a:pt x="6524" y="81908"/>
                    <a:pt x="19148" y="69317"/>
                    <a:pt x="34642" y="69317"/>
                  </a:cubicBezTo>
                  <a:cubicBezTo>
                    <a:pt x="35654" y="69317"/>
                    <a:pt x="36763" y="69382"/>
                    <a:pt x="38002" y="69546"/>
                  </a:cubicBezTo>
                  <a:cubicBezTo>
                    <a:pt x="38125" y="69559"/>
                    <a:pt x="38247" y="69566"/>
                    <a:pt x="38368" y="69566"/>
                  </a:cubicBezTo>
                  <a:cubicBezTo>
                    <a:pt x="39984" y="69566"/>
                    <a:pt x="41411" y="68377"/>
                    <a:pt x="41623" y="66708"/>
                  </a:cubicBezTo>
                  <a:cubicBezTo>
                    <a:pt x="42863" y="57313"/>
                    <a:pt x="50267" y="50006"/>
                    <a:pt x="59401" y="48636"/>
                  </a:cubicBezTo>
                  <a:cubicBezTo>
                    <a:pt x="61195" y="71862"/>
                    <a:pt x="80702" y="90227"/>
                    <a:pt x="104384" y="90227"/>
                  </a:cubicBezTo>
                  <a:cubicBezTo>
                    <a:pt x="129273" y="90227"/>
                    <a:pt x="149497" y="70002"/>
                    <a:pt x="149497" y="45113"/>
                  </a:cubicBezTo>
                  <a:cubicBezTo>
                    <a:pt x="149497" y="42080"/>
                    <a:pt x="149203" y="39111"/>
                    <a:pt x="148616" y="36241"/>
                  </a:cubicBezTo>
                  <a:close/>
                  <a:moveTo>
                    <a:pt x="122031" y="111169"/>
                  </a:moveTo>
                  <a:lnTo>
                    <a:pt x="122031" y="142745"/>
                  </a:lnTo>
                  <a:cubicBezTo>
                    <a:pt x="122031" y="144571"/>
                    <a:pt x="123499" y="146007"/>
                    <a:pt x="125293" y="146007"/>
                  </a:cubicBezTo>
                  <a:lnTo>
                    <a:pt x="129925" y="146007"/>
                  </a:lnTo>
                  <a:lnTo>
                    <a:pt x="104384" y="166459"/>
                  </a:lnTo>
                  <a:lnTo>
                    <a:pt x="78842" y="146007"/>
                  </a:lnTo>
                  <a:lnTo>
                    <a:pt x="83474" y="146007"/>
                  </a:lnTo>
                  <a:cubicBezTo>
                    <a:pt x="85268" y="146007"/>
                    <a:pt x="86736" y="144571"/>
                    <a:pt x="86736" y="142745"/>
                  </a:cubicBezTo>
                  <a:lnTo>
                    <a:pt x="86736" y="111169"/>
                  </a:lnTo>
                  <a:close/>
                  <a:moveTo>
                    <a:pt x="104384" y="0"/>
                  </a:moveTo>
                  <a:cubicBezTo>
                    <a:pt x="80538" y="0"/>
                    <a:pt x="60967" y="18593"/>
                    <a:pt x="59368" y="42047"/>
                  </a:cubicBezTo>
                  <a:cubicBezTo>
                    <a:pt x="48016" y="43352"/>
                    <a:pt x="38491" y="51670"/>
                    <a:pt x="35719" y="62793"/>
                  </a:cubicBezTo>
                  <a:cubicBezTo>
                    <a:pt x="35360" y="62793"/>
                    <a:pt x="35001" y="62761"/>
                    <a:pt x="34642" y="62761"/>
                  </a:cubicBezTo>
                  <a:cubicBezTo>
                    <a:pt x="15560" y="62761"/>
                    <a:pt x="0" y="78320"/>
                    <a:pt x="0" y="97436"/>
                  </a:cubicBezTo>
                  <a:cubicBezTo>
                    <a:pt x="0" y="116518"/>
                    <a:pt x="15560" y="132078"/>
                    <a:pt x="34642" y="132078"/>
                  </a:cubicBezTo>
                  <a:lnTo>
                    <a:pt x="80180" y="132078"/>
                  </a:lnTo>
                  <a:lnTo>
                    <a:pt x="80180" y="139483"/>
                  </a:lnTo>
                  <a:lnTo>
                    <a:pt x="69513" y="139483"/>
                  </a:lnTo>
                  <a:cubicBezTo>
                    <a:pt x="68143" y="139483"/>
                    <a:pt x="66903" y="140363"/>
                    <a:pt x="66447" y="141668"/>
                  </a:cubicBezTo>
                  <a:cubicBezTo>
                    <a:pt x="65957" y="142973"/>
                    <a:pt x="66381" y="144441"/>
                    <a:pt x="67491" y="145289"/>
                  </a:cubicBezTo>
                  <a:lnTo>
                    <a:pt x="102329" y="173211"/>
                  </a:lnTo>
                  <a:cubicBezTo>
                    <a:pt x="102948" y="173668"/>
                    <a:pt x="103666" y="173929"/>
                    <a:pt x="104384" y="173929"/>
                  </a:cubicBezTo>
                  <a:cubicBezTo>
                    <a:pt x="105101" y="173929"/>
                    <a:pt x="105819" y="173668"/>
                    <a:pt x="106439" y="173211"/>
                  </a:cubicBezTo>
                  <a:lnTo>
                    <a:pt x="141277" y="145289"/>
                  </a:lnTo>
                  <a:cubicBezTo>
                    <a:pt x="142386" y="144441"/>
                    <a:pt x="142810" y="142973"/>
                    <a:pt x="142320" y="141668"/>
                  </a:cubicBezTo>
                  <a:cubicBezTo>
                    <a:pt x="141864" y="140363"/>
                    <a:pt x="140624" y="139483"/>
                    <a:pt x="139254" y="139483"/>
                  </a:cubicBezTo>
                  <a:lnTo>
                    <a:pt x="128588" y="139483"/>
                  </a:lnTo>
                  <a:lnTo>
                    <a:pt x="128588" y="132078"/>
                  </a:lnTo>
                  <a:lnTo>
                    <a:pt x="167144" y="132078"/>
                  </a:lnTo>
                  <a:cubicBezTo>
                    <a:pt x="190109" y="132078"/>
                    <a:pt x="208767" y="113387"/>
                    <a:pt x="208767" y="90455"/>
                  </a:cubicBezTo>
                  <a:cubicBezTo>
                    <a:pt x="208767" y="67751"/>
                    <a:pt x="190500" y="49223"/>
                    <a:pt x="167894" y="48832"/>
                  </a:cubicBezTo>
                  <a:cubicBezTo>
                    <a:pt x="162904" y="39340"/>
                    <a:pt x="155042" y="31576"/>
                    <a:pt x="145550" y="26683"/>
                  </a:cubicBezTo>
                  <a:cubicBezTo>
                    <a:pt x="138471" y="10960"/>
                    <a:pt x="122683" y="0"/>
                    <a:pt x="104384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1832" name="Google Shape;1832;p50"/>
          <p:cNvGrpSpPr/>
          <p:nvPr/>
        </p:nvGrpSpPr>
        <p:grpSpPr>
          <a:xfrm>
            <a:off x="9772220" y="2848689"/>
            <a:ext cx="438884" cy="526791"/>
            <a:chOff x="1626100" y="238125"/>
            <a:chExt cx="4348250" cy="5219200"/>
          </a:xfrm>
        </p:grpSpPr>
        <p:sp>
          <p:nvSpPr>
            <p:cNvPr id="1833" name="Google Shape;1833;p50"/>
            <p:cNvSpPr/>
            <p:nvPr/>
          </p:nvSpPr>
          <p:spPr>
            <a:xfrm>
              <a:off x="2410600" y="499875"/>
              <a:ext cx="338450" cy="163125"/>
            </a:xfrm>
            <a:custGeom>
              <a:avLst/>
              <a:gdLst/>
              <a:ahLst/>
              <a:cxnLst/>
              <a:rect l="l" t="t" r="r" b="b"/>
              <a:pathLst>
                <a:path w="13538" h="6525" extrusionOk="0">
                  <a:moveTo>
                    <a:pt x="3295" y="1"/>
                  </a:moveTo>
                  <a:cubicBezTo>
                    <a:pt x="1468" y="1"/>
                    <a:pt x="0" y="1469"/>
                    <a:pt x="0" y="3263"/>
                  </a:cubicBezTo>
                  <a:cubicBezTo>
                    <a:pt x="0" y="5057"/>
                    <a:pt x="1468" y="6525"/>
                    <a:pt x="3295" y="6525"/>
                  </a:cubicBezTo>
                  <a:lnTo>
                    <a:pt x="10243" y="6525"/>
                  </a:lnTo>
                  <a:cubicBezTo>
                    <a:pt x="12070" y="6525"/>
                    <a:pt x="13538" y="5057"/>
                    <a:pt x="13538" y="3263"/>
                  </a:cubicBezTo>
                  <a:cubicBezTo>
                    <a:pt x="13538" y="1469"/>
                    <a:pt x="12070" y="1"/>
                    <a:pt x="1024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4" name="Google Shape;1834;p50"/>
            <p:cNvSpPr/>
            <p:nvPr/>
          </p:nvSpPr>
          <p:spPr>
            <a:xfrm>
              <a:off x="2149625" y="499875"/>
              <a:ext cx="163950" cy="163125"/>
            </a:xfrm>
            <a:custGeom>
              <a:avLst/>
              <a:gdLst/>
              <a:ahLst/>
              <a:cxnLst/>
              <a:rect l="l" t="t" r="r" b="b"/>
              <a:pathLst>
                <a:path w="6558" h="6525" extrusionOk="0">
                  <a:moveTo>
                    <a:pt x="3263" y="1"/>
                  </a:moveTo>
                  <a:cubicBezTo>
                    <a:pt x="1469" y="1"/>
                    <a:pt x="1" y="1469"/>
                    <a:pt x="1" y="3263"/>
                  </a:cubicBezTo>
                  <a:cubicBezTo>
                    <a:pt x="1" y="5057"/>
                    <a:pt x="1501" y="6525"/>
                    <a:pt x="3296" y="6525"/>
                  </a:cubicBezTo>
                  <a:cubicBezTo>
                    <a:pt x="5090" y="6525"/>
                    <a:pt x="6558" y="5057"/>
                    <a:pt x="6558" y="3263"/>
                  </a:cubicBezTo>
                  <a:cubicBezTo>
                    <a:pt x="6558" y="1469"/>
                    <a:pt x="5090" y="1"/>
                    <a:pt x="3296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5" name="Google Shape;1835;p50"/>
            <p:cNvSpPr/>
            <p:nvPr/>
          </p:nvSpPr>
          <p:spPr>
            <a:xfrm>
              <a:off x="2410600" y="3288875"/>
              <a:ext cx="338450" cy="163950"/>
            </a:xfrm>
            <a:custGeom>
              <a:avLst/>
              <a:gdLst/>
              <a:ahLst/>
              <a:cxnLst/>
              <a:rect l="l" t="t" r="r" b="b"/>
              <a:pathLst>
                <a:path w="13538" h="6558" extrusionOk="0">
                  <a:moveTo>
                    <a:pt x="3295" y="1"/>
                  </a:moveTo>
                  <a:cubicBezTo>
                    <a:pt x="1468" y="1"/>
                    <a:pt x="0" y="1469"/>
                    <a:pt x="0" y="3263"/>
                  </a:cubicBezTo>
                  <a:cubicBezTo>
                    <a:pt x="0" y="5090"/>
                    <a:pt x="1468" y="6558"/>
                    <a:pt x="3295" y="6558"/>
                  </a:cubicBezTo>
                  <a:lnTo>
                    <a:pt x="10243" y="6558"/>
                  </a:lnTo>
                  <a:cubicBezTo>
                    <a:pt x="12070" y="6558"/>
                    <a:pt x="13538" y="5090"/>
                    <a:pt x="13538" y="3263"/>
                  </a:cubicBezTo>
                  <a:cubicBezTo>
                    <a:pt x="13538" y="1469"/>
                    <a:pt x="12070" y="1"/>
                    <a:pt x="10243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6" name="Google Shape;1836;p50"/>
            <p:cNvSpPr/>
            <p:nvPr/>
          </p:nvSpPr>
          <p:spPr>
            <a:xfrm>
              <a:off x="1626100" y="238125"/>
              <a:ext cx="4348250" cy="5219200"/>
            </a:xfrm>
            <a:custGeom>
              <a:avLst/>
              <a:gdLst/>
              <a:ahLst/>
              <a:cxnLst/>
              <a:rect l="l" t="t" r="r" b="b"/>
              <a:pathLst>
                <a:path w="173930" h="208763" extrusionOk="0">
                  <a:moveTo>
                    <a:pt x="66055" y="6524"/>
                  </a:moveTo>
                  <a:cubicBezTo>
                    <a:pt x="68078" y="6524"/>
                    <a:pt x="69741" y="8188"/>
                    <a:pt x="69741" y="10243"/>
                  </a:cubicBezTo>
                  <a:lnTo>
                    <a:pt x="69741" y="20909"/>
                  </a:lnTo>
                  <a:lnTo>
                    <a:pt x="6557" y="20909"/>
                  </a:lnTo>
                  <a:lnTo>
                    <a:pt x="6557" y="10243"/>
                  </a:lnTo>
                  <a:cubicBezTo>
                    <a:pt x="6557" y="8188"/>
                    <a:pt x="8220" y="6524"/>
                    <a:pt x="10243" y="6524"/>
                  </a:cubicBezTo>
                  <a:close/>
                  <a:moveTo>
                    <a:pt x="111364" y="23976"/>
                  </a:moveTo>
                  <a:cubicBezTo>
                    <a:pt x="111495" y="23976"/>
                    <a:pt x="111593" y="24073"/>
                    <a:pt x="111593" y="24204"/>
                  </a:cubicBezTo>
                  <a:lnTo>
                    <a:pt x="111593" y="41623"/>
                  </a:lnTo>
                  <a:cubicBezTo>
                    <a:pt x="111593" y="41753"/>
                    <a:pt x="111495" y="41851"/>
                    <a:pt x="111364" y="41851"/>
                  </a:cubicBezTo>
                  <a:lnTo>
                    <a:pt x="104384" y="41851"/>
                  </a:lnTo>
                  <a:cubicBezTo>
                    <a:pt x="104286" y="41851"/>
                    <a:pt x="104188" y="41753"/>
                    <a:pt x="104188" y="41623"/>
                  </a:cubicBezTo>
                  <a:lnTo>
                    <a:pt x="104188" y="24204"/>
                  </a:lnTo>
                  <a:cubicBezTo>
                    <a:pt x="104188" y="24073"/>
                    <a:pt x="104286" y="23976"/>
                    <a:pt x="104384" y="23976"/>
                  </a:cubicBezTo>
                  <a:close/>
                  <a:moveTo>
                    <a:pt x="167144" y="23976"/>
                  </a:moveTo>
                  <a:cubicBezTo>
                    <a:pt x="167275" y="23976"/>
                    <a:pt x="167373" y="24073"/>
                    <a:pt x="167373" y="24204"/>
                  </a:cubicBezTo>
                  <a:lnTo>
                    <a:pt x="167373" y="41623"/>
                  </a:lnTo>
                  <a:cubicBezTo>
                    <a:pt x="167373" y="41753"/>
                    <a:pt x="167275" y="41851"/>
                    <a:pt x="167144" y="41851"/>
                  </a:cubicBezTo>
                  <a:lnTo>
                    <a:pt x="160196" y="41851"/>
                  </a:lnTo>
                  <a:cubicBezTo>
                    <a:pt x="160066" y="41851"/>
                    <a:pt x="159968" y="41753"/>
                    <a:pt x="159968" y="41623"/>
                  </a:cubicBezTo>
                  <a:lnTo>
                    <a:pt x="159968" y="24204"/>
                  </a:lnTo>
                  <a:cubicBezTo>
                    <a:pt x="159968" y="24073"/>
                    <a:pt x="160066" y="23976"/>
                    <a:pt x="160196" y="23976"/>
                  </a:cubicBezTo>
                  <a:close/>
                  <a:moveTo>
                    <a:pt x="118117" y="29488"/>
                  </a:moveTo>
                  <a:lnTo>
                    <a:pt x="121574" y="31185"/>
                  </a:lnTo>
                  <a:cubicBezTo>
                    <a:pt x="124021" y="32424"/>
                    <a:pt x="125521" y="34871"/>
                    <a:pt x="125521" y="37643"/>
                  </a:cubicBezTo>
                  <a:lnTo>
                    <a:pt x="125521" y="43319"/>
                  </a:lnTo>
                  <a:lnTo>
                    <a:pt x="118117" y="39601"/>
                  </a:lnTo>
                  <a:lnTo>
                    <a:pt x="118117" y="29488"/>
                  </a:lnTo>
                  <a:close/>
                  <a:moveTo>
                    <a:pt x="153444" y="29488"/>
                  </a:moveTo>
                  <a:lnTo>
                    <a:pt x="153444" y="39601"/>
                  </a:lnTo>
                  <a:lnTo>
                    <a:pt x="146007" y="43319"/>
                  </a:lnTo>
                  <a:lnTo>
                    <a:pt x="146007" y="37643"/>
                  </a:lnTo>
                  <a:cubicBezTo>
                    <a:pt x="146007" y="34871"/>
                    <a:pt x="147540" y="32424"/>
                    <a:pt x="149986" y="31185"/>
                  </a:cubicBezTo>
                  <a:lnTo>
                    <a:pt x="153444" y="29488"/>
                  </a:lnTo>
                  <a:close/>
                  <a:moveTo>
                    <a:pt x="69741" y="27466"/>
                  </a:moveTo>
                  <a:lnTo>
                    <a:pt x="69741" y="111560"/>
                  </a:lnTo>
                  <a:lnTo>
                    <a:pt x="6557" y="111560"/>
                  </a:lnTo>
                  <a:lnTo>
                    <a:pt x="6557" y="27466"/>
                  </a:lnTo>
                  <a:close/>
                  <a:moveTo>
                    <a:pt x="69741" y="118117"/>
                  </a:moveTo>
                  <a:lnTo>
                    <a:pt x="69741" y="128783"/>
                  </a:lnTo>
                  <a:cubicBezTo>
                    <a:pt x="69741" y="130838"/>
                    <a:pt x="68078" y="132502"/>
                    <a:pt x="66055" y="132502"/>
                  </a:cubicBezTo>
                  <a:lnTo>
                    <a:pt x="10243" y="132502"/>
                  </a:lnTo>
                  <a:cubicBezTo>
                    <a:pt x="8220" y="132502"/>
                    <a:pt x="6557" y="130838"/>
                    <a:pt x="6557" y="128783"/>
                  </a:cubicBezTo>
                  <a:lnTo>
                    <a:pt x="6557" y="118117"/>
                  </a:lnTo>
                  <a:close/>
                  <a:moveTo>
                    <a:pt x="10243" y="0"/>
                  </a:moveTo>
                  <a:cubicBezTo>
                    <a:pt x="4599" y="0"/>
                    <a:pt x="0" y="4599"/>
                    <a:pt x="0" y="10243"/>
                  </a:cubicBezTo>
                  <a:lnTo>
                    <a:pt x="0" y="128783"/>
                  </a:lnTo>
                  <a:cubicBezTo>
                    <a:pt x="0" y="134426"/>
                    <a:pt x="4599" y="139026"/>
                    <a:pt x="10243" y="139026"/>
                  </a:cubicBezTo>
                  <a:lnTo>
                    <a:pt x="34871" y="139026"/>
                  </a:lnTo>
                  <a:lnTo>
                    <a:pt x="34871" y="181105"/>
                  </a:lnTo>
                  <a:cubicBezTo>
                    <a:pt x="34871" y="196339"/>
                    <a:pt x="47299" y="208767"/>
                    <a:pt x="62565" y="208767"/>
                  </a:cubicBezTo>
                  <a:cubicBezTo>
                    <a:pt x="77831" y="208767"/>
                    <a:pt x="90227" y="196339"/>
                    <a:pt x="90227" y="181105"/>
                  </a:cubicBezTo>
                  <a:lnTo>
                    <a:pt x="90227" y="83474"/>
                  </a:lnTo>
                  <a:cubicBezTo>
                    <a:pt x="90227" y="79495"/>
                    <a:pt x="93456" y="76265"/>
                    <a:pt x="97436" y="76265"/>
                  </a:cubicBezTo>
                  <a:cubicBezTo>
                    <a:pt x="101383" y="76265"/>
                    <a:pt x="104612" y="79495"/>
                    <a:pt x="104612" y="83474"/>
                  </a:cubicBezTo>
                  <a:lnTo>
                    <a:pt x="104612" y="188054"/>
                  </a:lnTo>
                  <a:cubicBezTo>
                    <a:pt x="104612" y="199470"/>
                    <a:pt x="113909" y="208767"/>
                    <a:pt x="125326" y="208767"/>
                  </a:cubicBezTo>
                  <a:cubicBezTo>
                    <a:pt x="136742" y="208767"/>
                    <a:pt x="146007" y="199470"/>
                    <a:pt x="146007" y="188054"/>
                  </a:cubicBezTo>
                  <a:lnTo>
                    <a:pt x="146007" y="50626"/>
                  </a:lnTo>
                  <a:lnTo>
                    <a:pt x="155107" y="46059"/>
                  </a:lnTo>
                  <a:cubicBezTo>
                    <a:pt x="156347" y="47495"/>
                    <a:pt x="158174" y="48375"/>
                    <a:pt x="160196" y="48375"/>
                  </a:cubicBezTo>
                  <a:lnTo>
                    <a:pt x="167144" y="48375"/>
                  </a:lnTo>
                  <a:cubicBezTo>
                    <a:pt x="170895" y="48375"/>
                    <a:pt x="173929" y="45342"/>
                    <a:pt x="173929" y="41623"/>
                  </a:cubicBezTo>
                  <a:lnTo>
                    <a:pt x="173929" y="24204"/>
                  </a:lnTo>
                  <a:cubicBezTo>
                    <a:pt x="173929" y="20453"/>
                    <a:pt x="170895" y="17419"/>
                    <a:pt x="167144" y="17419"/>
                  </a:cubicBezTo>
                  <a:lnTo>
                    <a:pt x="160196" y="17419"/>
                  </a:lnTo>
                  <a:cubicBezTo>
                    <a:pt x="157228" y="17419"/>
                    <a:pt x="154716" y="19344"/>
                    <a:pt x="153803" y="21986"/>
                  </a:cubicBezTo>
                  <a:lnTo>
                    <a:pt x="147083" y="25346"/>
                  </a:lnTo>
                  <a:cubicBezTo>
                    <a:pt x="142386" y="27694"/>
                    <a:pt x="139483" y="32392"/>
                    <a:pt x="139483" y="37643"/>
                  </a:cubicBezTo>
                  <a:lnTo>
                    <a:pt x="139483" y="188054"/>
                  </a:lnTo>
                  <a:cubicBezTo>
                    <a:pt x="139483" y="195882"/>
                    <a:pt x="133122" y="202243"/>
                    <a:pt x="125326" y="202243"/>
                  </a:cubicBezTo>
                  <a:cubicBezTo>
                    <a:pt x="119389" y="202243"/>
                    <a:pt x="114267" y="198557"/>
                    <a:pt x="112180" y="193338"/>
                  </a:cubicBezTo>
                  <a:lnTo>
                    <a:pt x="112180" y="193338"/>
                  </a:lnTo>
                  <a:cubicBezTo>
                    <a:pt x="114039" y="194284"/>
                    <a:pt x="116127" y="194806"/>
                    <a:pt x="118345" y="194806"/>
                  </a:cubicBezTo>
                  <a:cubicBezTo>
                    <a:pt x="125913" y="194806"/>
                    <a:pt x="132078" y="188673"/>
                    <a:pt x="132078" y="181105"/>
                  </a:cubicBezTo>
                  <a:lnTo>
                    <a:pt x="132078" y="37643"/>
                  </a:lnTo>
                  <a:cubicBezTo>
                    <a:pt x="132078" y="32392"/>
                    <a:pt x="129175" y="27694"/>
                    <a:pt x="124477" y="25346"/>
                  </a:cubicBezTo>
                  <a:lnTo>
                    <a:pt x="117758" y="21986"/>
                  </a:lnTo>
                  <a:cubicBezTo>
                    <a:pt x="116844" y="19344"/>
                    <a:pt x="114333" y="17419"/>
                    <a:pt x="111364" y="17419"/>
                  </a:cubicBezTo>
                  <a:lnTo>
                    <a:pt x="104384" y="17419"/>
                  </a:lnTo>
                  <a:cubicBezTo>
                    <a:pt x="100665" y="17419"/>
                    <a:pt x="97631" y="20453"/>
                    <a:pt x="97631" y="24204"/>
                  </a:cubicBezTo>
                  <a:lnTo>
                    <a:pt x="97631" y="41623"/>
                  </a:lnTo>
                  <a:cubicBezTo>
                    <a:pt x="97631" y="45342"/>
                    <a:pt x="100665" y="48375"/>
                    <a:pt x="104384" y="48375"/>
                  </a:cubicBezTo>
                  <a:lnTo>
                    <a:pt x="111364" y="48375"/>
                  </a:lnTo>
                  <a:cubicBezTo>
                    <a:pt x="113387" y="48375"/>
                    <a:pt x="115213" y="47495"/>
                    <a:pt x="116453" y="46059"/>
                  </a:cubicBezTo>
                  <a:lnTo>
                    <a:pt x="125521" y="50626"/>
                  </a:lnTo>
                  <a:lnTo>
                    <a:pt x="125521" y="181105"/>
                  </a:lnTo>
                  <a:cubicBezTo>
                    <a:pt x="125521" y="185052"/>
                    <a:pt x="122325" y="188282"/>
                    <a:pt x="118345" y="188282"/>
                  </a:cubicBezTo>
                  <a:cubicBezTo>
                    <a:pt x="114365" y="188282"/>
                    <a:pt x="111169" y="185052"/>
                    <a:pt x="111169" y="181105"/>
                  </a:cubicBezTo>
                  <a:lnTo>
                    <a:pt x="111169" y="83474"/>
                  </a:lnTo>
                  <a:cubicBezTo>
                    <a:pt x="111169" y="75906"/>
                    <a:pt x="105003" y="69741"/>
                    <a:pt x="97436" y="69741"/>
                  </a:cubicBezTo>
                  <a:cubicBezTo>
                    <a:pt x="89868" y="69741"/>
                    <a:pt x="83703" y="75906"/>
                    <a:pt x="83703" y="83474"/>
                  </a:cubicBezTo>
                  <a:lnTo>
                    <a:pt x="83703" y="181105"/>
                  </a:lnTo>
                  <a:cubicBezTo>
                    <a:pt x="83703" y="192751"/>
                    <a:pt x="74210" y="202243"/>
                    <a:pt x="62565" y="202243"/>
                  </a:cubicBezTo>
                  <a:cubicBezTo>
                    <a:pt x="50887" y="202243"/>
                    <a:pt x="41427" y="192751"/>
                    <a:pt x="41427" y="181105"/>
                  </a:cubicBezTo>
                  <a:lnTo>
                    <a:pt x="41427" y="139026"/>
                  </a:lnTo>
                  <a:lnTo>
                    <a:pt x="66055" y="139026"/>
                  </a:lnTo>
                  <a:cubicBezTo>
                    <a:pt x="71698" y="139026"/>
                    <a:pt x="76298" y="134426"/>
                    <a:pt x="76298" y="128783"/>
                  </a:cubicBezTo>
                  <a:lnTo>
                    <a:pt x="76298" y="10243"/>
                  </a:lnTo>
                  <a:cubicBezTo>
                    <a:pt x="76298" y="4599"/>
                    <a:pt x="71698" y="0"/>
                    <a:pt x="66055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7" name="Google Shape;1837;p50"/>
            <p:cNvSpPr/>
            <p:nvPr/>
          </p:nvSpPr>
          <p:spPr>
            <a:xfrm>
              <a:off x="1965325" y="1109875"/>
              <a:ext cx="706250" cy="686675"/>
            </a:xfrm>
            <a:custGeom>
              <a:avLst/>
              <a:gdLst/>
              <a:ahLst/>
              <a:cxnLst/>
              <a:rect l="l" t="t" r="r" b="b"/>
              <a:pathLst>
                <a:path w="28250" h="27467" extrusionOk="0">
                  <a:moveTo>
                    <a:pt x="15104" y="6525"/>
                  </a:moveTo>
                  <a:cubicBezTo>
                    <a:pt x="15202" y="6525"/>
                    <a:pt x="15267" y="6590"/>
                    <a:pt x="15300" y="6688"/>
                  </a:cubicBezTo>
                  <a:lnTo>
                    <a:pt x="17713" y="13929"/>
                  </a:lnTo>
                  <a:lnTo>
                    <a:pt x="10537" y="13929"/>
                  </a:lnTo>
                  <a:lnTo>
                    <a:pt x="12951" y="6688"/>
                  </a:lnTo>
                  <a:cubicBezTo>
                    <a:pt x="12984" y="6590"/>
                    <a:pt x="13049" y="6525"/>
                    <a:pt x="13147" y="6525"/>
                  </a:cubicBezTo>
                  <a:close/>
                  <a:moveTo>
                    <a:pt x="13147" y="1"/>
                  </a:moveTo>
                  <a:cubicBezTo>
                    <a:pt x="10244" y="1"/>
                    <a:pt x="7667" y="1860"/>
                    <a:pt x="6753" y="4633"/>
                  </a:cubicBezTo>
                  <a:lnTo>
                    <a:pt x="555" y="23161"/>
                  </a:lnTo>
                  <a:cubicBezTo>
                    <a:pt x="1" y="24857"/>
                    <a:pt x="914" y="26716"/>
                    <a:pt x="2643" y="27303"/>
                  </a:cubicBezTo>
                  <a:cubicBezTo>
                    <a:pt x="2969" y="27401"/>
                    <a:pt x="3328" y="27467"/>
                    <a:pt x="3654" y="27467"/>
                  </a:cubicBezTo>
                  <a:cubicBezTo>
                    <a:pt x="5024" y="27467"/>
                    <a:pt x="6297" y="26586"/>
                    <a:pt x="6753" y="25216"/>
                  </a:cubicBezTo>
                  <a:lnTo>
                    <a:pt x="8352" y="20486"/>
                  </a:lnTo>
                  <a:lnTo>
                    <a:pt x="19899" y="20486"/>
                  </a:lnTo>
                  <a:lnTo>
                    <a:pt x="21465" y="25216"/>
                  </a:lnTo>
                  <a:cubicBezTo>
                    <a:pt x="21936" y="26603"/>
                    <a:pt x="23226" y="27465"/>
                    <a:pt x="24594" y="27465"/>
                  </a:cubicBezTo>
                  <a:cubicBezTo>
                    <a:pt x="24931" y="27465"/>
                    <a:pt x="25272" y="27413"/>
                    <a:pt x="25607" y="27303"/>
                  </a:cubicBezTo>
                  <a:cubicBezTo>
                    <a:pt x="27336" y="26716"/>
                    <a:pt x="28250" y="24857"/>
                    <a:pt x="27695" y="23161"/>
                  </a:cubicBezTo>
                  <a:lnTo>
                    <a:pt x="21497" y="4633"/>
                  </a:lnTo>
                  <a:cubicBezTo>
                    <a:pt x="20584" y="1860"/>
                    <a:pt x="18007" y="1"/>
                    <a:pt x="15104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8" name="Google Shape;1838;p50"/>
            <p:cNvSpPr/>
            <p:nvPr/>
          </p:nvSpPr>
          <p:spPr>
            <a:xfrm>
              <a:off x="2846875" y="1284400"/>
              <a:ext cx="337650" cy="163125"/>
            </a:xfrm>
            <a:custGeom>
              <a:avLst/>
              <a:gdLst/>
              <a:ahLst/>
              <a:cxnLst/>
              <a:rect l="l" t="t" r="r" b="b"/>
              <a:pathLst>
                <a:path w="13506" h="6525" extrusionOk="0">
                  <a:moveTo>
                    <a:pt x="3263" y="0"/>
                  </a:moveTo>
                  <a:cubicBezTo>
                    <a:pt x="1469" y="0"/>
                    <a:pt x="1" y="1468"/>
                    <a:pt x="1" y="3262"/>
                  </a:cubicBezTo>
                  <a:cubicBezTo>
                    <a:pt x="1" y="5056"/>
                    <a:pt x="1469" y="6524"/>
                    <a:pt x="3263" y="6524"/>
                  </a:cubicBezTo>
                  <a:lnTo>
                    <a:pt x="10244" y="6524"/>
                  </a:lnTo>
                  <a:cubicBezTo>
                    <a:pt x="12038" y="6524"/>
                    <a:pt x="13506" y="5056"/>
                    <a:pt x="13506" y="3262"/>
                  </a:cubicBezTo>
                  <a:cubicBezTo>
                    <a:pt x="13506" y="1468"/>
                    <a:pt x="12038" y="0"/>
                    <a:pt x="10244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39" name="Google Shape;1839;p50"/>
            <p:cNvSpPr/>
            <p:nvPr/>
          </p:nvSpPr>
          <p:spPr>
            <a:xfrm>
              <a:off x="2846875" y="1632600"/>
              <a:ext cx="337650" cy="163950"/>
            </a:xfrm>
            <a:custGeom>
              <a:avLst/>
              <a:gdLst/>
              <a:ahLst/>
              <a:cxnLst/>
              <a:rect l="l" t="t" r="r" b="b"/>
              <a:pathLst>
                <a:path w="13506" h="6558" extrusionOk="0">
                  <a:moveTo>
                    <a:pt x="3263" y="1"/>
                  </a:moveTo>
                  <a:cubicBezTo>
                    <a:pt x="1469" y="1"/>
                    <a:pt x="1" y="1469"/>
                    <a:pt x="1" y="3263"/>
                  </a:cubicBezTo>
                  <a:cubicBezTo>
                    <a:pt x="1" y="5090"/>
                    <a:pt x="1469" y="6558"/>
                    <a:pt x="3263" y="6558"/>
                  </a:cubicBezTo>
                  <a:lnTo>
                    <a:pt x="10244" y="6558"/>
                  </a:lnTo>
                  <a:cubicBezTo>
                    <a:pt x="12038" y="6558"/>
                    <a:pt x="13506" y="5090"/>
                    <a:pt x="13506" y="3263"/>
                  </a:cubicBezTo>
                  <a:cubicBezTo>
                    <a:pt x="13506" y="1469"/>
                    <a:pt x="12038" y="1"/>
                    <a:pt x="10244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40" name="Google Shape;1840;p50"/>
            <p:cNvSpPr/>
            <p:nvPr/>
          </p:nvSpPr>
          <p:spPr>
            <a:xfrm>
              <a:off x="1975125" y="1981650"/>
              <a:ext cx="1209400" cy="163125"/>
            </a:xfrm>
            <a:custGeom>
              <a:avLst/>
              <a:gdLst/>
              <a:ahLst/>
              <a:cxnLst/>
              <a:rect l="l" t="t" r="r" b="b"/>
              <a:pathLst>
                <a:path w="48376" h="6525" extrusionOk="0">
                  <a:moveTo>
                    <a:pt x="3262" y="0"/>
                  </a:moveTo>
                  <a:cubicBezTo>
                    <a:pt x="1468" y="0"/>
                    <a:pt x="0" y="1468"/>
                    <a:pt x="0" y="3262"/>
                  </a:cubicBezTo>
                  <a:cubicBezTo>
                    <a:pt x="0" y="5056"/>
                    <a:pt x="1468" y="6524"/>
                    <a:pt x="3262" y="6524"/>
                  </a:cubicBezTo>
                  <a:lnTo>
                    <a:pt x="45114" y="6524"/>
                  </a:lnTo>
                  <a:cubicBezTo>
                    <a:pt x="46908" y="6524"/>
                    <a:pt x="48376" y="5056"/>
                    <a:pt x="48376" y="3262"/>
                  </a:cubicBezTo>
                  <a:cubicBezTo>
                    <a:pt x="48376" y="1468"/>
                    <a:pt x="46908" y="0"/>
                    <a:pt x="45114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41" name="Google Shape;1841;p50"/>
            <p:cNvSpPr/>
            <p:nvPr/>
          </p:nvSpPr>
          <p:spPr>
            <a:xfrm>
              <a:off x="1975125" y="2329850"/>
              <a:ext cx="1209400" cy="163950"/>
            </a:xfrm>
            <a:custGeom>
              <a:avLst/>
              <a:gdLst/>
              <a:ahLst/>
              <a:cxnLst/>
              <a:rect l="l" t="t" r="r" b="b"/>
              <a:pathLst>
                <a:path w="48376" h="6558" extrusionOk="0">
                  <a:moveTo>
                    <a:pt x="3262" y="1"/>
                  </a:moveTo>
                  <a:cubicBezTo>
                    <a:pt x="1468" y="1"/>
                    <a:pt x="0" y="1469"/>
                    <a:pt x="0" y="3296"/>
                  </a:cubicBezTo>
                  <a:cubicBezTo>
                    <a:pt x="0" y="5090"/>
                    <a:pt x="1468" y="6558"/>
                    <a:pt x="3262" y="6558"/>
                  </a:cubicBezTo>
                  <a:lnTo>
                    <a:pt x="45114" y="6558"/>
                  </a:lnTo>
                  <a:cubicBezTo>
                    <a:pt x="46908" y="6558"/>
                    <a:pt x="48376" y="5090"/>
                    <a:pt x="48376" y="3296"/>
                  </a:cubicBezTo>
                  <a:cubicBezTo>
                    <a:pt x="48376" y="1469"/>
                    <a:pt x="46908" y="1"/>
                    <a:pt x="45114" y="1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842" name="Google Shape;1842;p50"/>
            <p:cNvSpPr/>
            <p:nvPr/>
          </p:nvSpPr>
          <p:spPr>
            <a:xfrm>
              <a:off x="1975125" y="2678900"/>
              <a:ext cx="1209400" cy="163125"/>
            </a:xfrm>
            <a:custGeom>
              <a:avLst/>
              <a:gdLst/>
              <a:ahLst/>
              <a:cxnLst/>
              <a:rect l="l" t="t" r="r" b="b"/>
              <a:pathLst>
                <a:path w="48376" h="6525" extrusionOk="0">
                  <a:moveTo>
                    <a:pt x="3262" y="0"/>
                  </a:moveTo>
                  <a:cubicBezTo>
                    <a:pt x="1468" y="0"/>
                    <a:pt x="0" y="1468"/>
                    <a:pt x="0" y="3262"/>
                  </a:cubicBezTo>
                  <a:cubicBezTo>
                    <a:pt x="0" y="5056"/>
                    <a:pt x="1468" y="6524"/>
                    <a:pt x="3262" y="6524"/>
                  </a:cubicBezTo>
                  <a:lnTo>
                    <a:pt x="45114" y="6524"/>
                  </a:lnTo>
                  <a:cubicBezTo>
                    <a:pt x="46908" y="6524"/>
                    <a:pt x="48376" y="5056"/>
                    <a:pt x="48376" y="3262"/>
                  </a:cubicBezTo>
                  <a:cubicBezTo>
                    <a:pt x="48376" y="1468"/>
                    <a:pt x="46908" y="0"/>
                    <a:pt x="45114" y="0"/>
                  </a:cubicBezTo>
                  <a:close/>
                </a:path>
              </a:pathLst>
            </a:cu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6400" y="302895"/>
            <a:ext cx="11379200" cy="1188085"/>
            <a:chOff x="640" y="477"/>
            <a:chExt cx="17920" cy="1871"/>
          </a:xfrm>
        </p:grpSpPr>
        <p:cxnSp>
          <p:nvCxnSpPr>
            <p:cNvPr id="3" name="直接连接符 2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1577" y="477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一、</a:t>
              </a:r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作息规律的内涵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3"/>
              </p:custDataLst>
            </p:nvPr>
          </p:nvSpPr>
          <p:spPr>
            <a:xfrm>
              <a:off x="1286" y="1575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04800"/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 b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二）如何合理规划时间</a:t>
              </a:r>
              <a:endParaRPr lang="zh-CN" sz="24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作息规律的内涵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如何规律作息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6684645" y="310769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不规律作息的危害</a:t>
            </a: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7755" y="3267075"/>
            <a:ext cx="10016490" cy="187833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swald"/>
                <a:sym typeface="Oswald"/>
              </a:rPr>
              <a:t>以下情况在你的生活中会出现吗？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swald"/>
              <a:sym typeface="Oswald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播放同学们拍摄的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身边的不规律作息的现象！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613410"/>
            <a:ext cx="11379200" cy="878205"/>
            <a:chOff x="640" y="966"/>
            <a:chExt cx="17920" cy="1383"/>
          </a:xfrm>
        </p:grpSpPr>
        <p:cxnSp>
          <p:nvCxnSpPr>
            <p:cNvPr id="1" name="直接连接符 0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1414" y="966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二、不规律作息的危害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36"/>
          <p:cNvSpPr/>
          <p:nvPr/>
        </p:nvSpPr>
        <p:spPr>
          <a:xfrm rot="2385711">
            <a:off x="4528185" y="2964180"/>
            <a:ext cx="2834005" cy="3425825"/>
          </a:xfrm>
          <a:custGeom>
            <a:avLst/>
            <a:gdLst/>
            <a:ahLst/>
            <a:cxnLst/>
            <a:rect l="l" t="t" r="r" b="b"/>
            <a:pathLst>
              <a:path w="18146" h="17963" extrusionOk="0">
                <a:moveTo>
                  <a:pt x="13608" y="0"/>
                </a:moveTo>
                <a:cubicBezTo>
                  <a:pt x="12036" y="0"/>
                  <a:pt x="10506" y="1008"/>
                  <a:pt x="8894" y="1008"/>
                </a:cubicBezTo>
                <a:cubicBezTo>
                  <a:pt x="8786" y="1008"/>
                  <a:pt x="8677" y="1004"/>
                  <a:pt x="8567" y="994"/>
                </a:cubicBezTo>
                <a:cubicBezTo>
                  <a:pt x="7830" y="950"/>
                  <a:pt x="7149" y="620"/>
                  <a:pt x="6412" y="576"/>
                </a:cubicBezTo>
                <a:cubicBezTo>
                  <a:pt x="6340" y="571"/>
                  <a:pt x="6268" y="568"/>
                  <a:pt x="6197" y="568"/>
                </a:cubicBezTo>
                <a:cubicBezTo>
                  <a:pt x="5037" y="568"/>
                  <a:pt x="3895" y="1226"/>
                  <a:pt x="3212" y="2137"/>
                </a:cubicBezTo>
                <a:cubicBezTo>
                  <a:pt x="2431" y="3149"/>
                  <a:pt x="2112" y="4425"/>
                  <a:pt x="2112" y="5668"/>
                </a:cubicBezTo>
                <a:cubicBezTo>
                  <a:pt x="2112" y="6580"/>
                  <a:pt x="2244" y="7548"/>
                  <a:pt x="1925" y="8417"/>
                </a:cubicBezTo>
                <a:cubicBezTo>
                  <a:pt x="1562" y="9374"/>
                  <a:pt x="682" y="10066"/>
                  <a:pt x="363" y="11067"/>
                </a:cubicBezTo>
                <a:cubicBezTo>
                  <a:pt x="0" y="12398"/>
                  <a:pt x="869" y="13816"/>
                  <a:pt x="1881" y="14784"/>
                </a:cubicBezTo>
                <a:cubicBezTo>
                  <a:pt x="3157" y="15972"/>
                  <a:pt x="4487" y="16434"/>
                  <a:pt x="6181" y="16709"/>
                </a:cubicBezTo>
                <a:cubicBezTo>
                  <a:pt x="7311" y="16911"/>
                  <a:pt x="8016" y="17962"/>
                  <a:pt x="9132" y="17962"/>
                </a:cubicBezTo>
                <a:cubicBezTo>
                  <a:pt x="9287" y="17962"/>
                  <a:pt x="9450" y="17942"/>
                  <a:pt x="9623" y="17896"/>
                </a:cubicBezTo>
                <a:cubicBezTo>
                  <a:pt x="10723" y="17621"/>
                  <a:pt x="11547" y="16621"/>
                  <a:pt x="11822" y="15521"/>
                </a:cubicBezTo>
                <a:cubicBezTo>
                  <a:pt x="11910" y="15191"/>
                  <a:pt x="12009" y="14872"/>
                  <a:pt x="12141" y="14553"/>
                </a:cubicBezTo>
                <a:cubicBezTo>
                  <a:pt x="12372" y="14146"/>
                  <a:pt x="12691" y="13871"/>
                  <a:pt x="13054" y="13596"/>
                </a:cubicBezTo>
                <a:cubicBezTo>
                  <a:pt x="14297" y="12541"/>
                  <a:pt x="15583" y="11485"/>
                  <a:pt x="16540" y="10154"/>
                </a:cubicBezTo>
                <a:cubicBezTo>
                  <a:pt x="17508" y="8824"/>
                  <a:pt x="18146" y="7218"/>
                  <a:pt x="18058" y="5624"/>
                </a:cubicBezTo>
                <a:cubicBezTo>
                  <a:pt x="18003" y="4524"/>
                  <a:pt x="17596" y="3424"/>
                  <a:pt x="17046" y="2456"/>
                </a:cubicBezTo>
                <a:cubicBezTo>
                  <a:pt x="16452" y="1357"/>
                  <a:pt x="15528" y="345"/>
                  <a:pt x="14297" y="70"/>
                </a:cubicBezTo>
                <a:cubicBezTo>
                  <a:pt x="14066" y="21"/>
                  <a:pt x="13837" y="0"/>
                  <a:pt x="13608" y="0"/>
                </a:cubicBezTo>
                <a:close/>
              </a:path>
            </a:pathLst>
          </a:custGeom>
          <a:solidFill>
            <a:srgbClr val="FFC39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  <p:grpSp>
        <p:nvGrpSpPr>
          <p:cNvPr id="778" name="Google Shape;778;p36"/>
          <p:cNvGrpSpPr/>
          <p:nvPr/>
        </p:nvGrpSpPr>
        <p:grpSpPr>
          <a:xfrm>
            <a:off x="2072005" y="3302000"/>
            <a:ext cx="5417185" cy="2790190"/>
            <a:chOff x="237975" y="877025"/>
            <a:chExt cx="7143175" cy="3960200"/>
          </a:xfrm>
        </p:grpSpPr>
        <p:sp>
          <p:nvSpPr>
            <p:cNvPr id="779" name="Google Shape;779;p36"/>
            <p:cNvSpPr/>
            <p:nvPr/>
          </p:nvSpPr>
          <p:spPr>
            <a:xfrm>
              <a:off x="1940025" y="1676025"/>
              <a:ext cx="5441125" cy="3161200"/>
            </a:xfrm>
            <a:custGeom>
              <a:avLst/>
              <a:gdLst/>
              <a:ahLst/>
              <a:cxnLst/>
              <a:rect l="l" t="t" r="r" b="b"/>
              <a:pathLst>
                <a:path w="217645" h="126448" extrusionOk="0">
                  <a:moveTo>
                    <a:pt x="217645" y="0"/>
                  </a:moveTo>
                  <a:lnTo>
                    <a:pt x="203566" y="8378"/>
                  </a:lnTo>
                  <a:lnTo>
                    <a:pt x="208262" y="10053"/>
                  </a:lnTo>
                  <a:lnTo>
                    <a:pt x="180774" y="53631"/>
                  </a:lnTo>
                  <a:lnTo>
                    <a:pt x="160998" y="49275"/>
                  </a:lnTo>
                  <a:lnTo>
                    <a:pt x="146249" y="68716"/>
                  </a:lnTo>
                  <a:lnTo>
                    <a:pt x="119101" y="61003"/>
                  </a:lnTo>
                  <a:lnTo>
                    <a:pt x="105506" y="91380"/>
                  </a:lnTo>
                  <a:lnTo>
                    <a:pt x="88263" y="84130"/>
                  </a:lnTo>
                  <a:lnTo>
                    <a:pt x="66812" y="107261"/>
                  </a:lnTo>
                  <a:lnTo>
                    <a:pt x="35308" y="104575"/>
                  </a:lnTo>
                  <a:lnTo>
                    <a:pt x="0" y="126447"/>
                  </a:lnTo>
                  <a:lnTo>
                    <a:pt x="34420" y="126447"/>
                  </a:lnTo>
                  <a:lnTo>
                    <a:pt x="40334" y="120330"/>
                  </a:lnTo>
                  <a:lnTo>
                    <a:pt x="70497" y="124351"/>
                  </a:lnTo>
                  <a:lnTo>
                    <a:pt x="93295" y="101895"/>
                  </a:lnTo>
                  <a:lnTo>
                    <a:pt x="112399" y="110612"/>
                  </a:lnTo>
                  <a:lnTo>
                    <a:pt x="125803" y="78433"/>
                  </a:lnTo>
                  <a:lnTo>
                    <a:pt x="147930" y="86141"/>
                  </a:lnTo>
                  <a:lnTo>
                    <a:pt x="165019" y="60668"/>
                  </a:lnTo>
                  <a:lnTo>
                    <a:pt x="182115" y="66699"/>
                  </a:lnTo>
                  <a:lnTo>
                    <a:pt x="212953" y="12740"/>
                  </a:lnTo>
                  <a:lnTo>
                    <a:pt x="217310" y="15755"/>
                  </a:lnTo>
                  <a:lnTo>
                    <a:pt x="217645" y="0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0" name="Google Shape;780;p36"/>
            <p:cNvSpPr/>
            <p:nvPr/>
          </p:nvSpPr>
          <p:spPr>
            <a:xfrm>
              <a:off x="6502175" y="882825"/>
              <a:ext cx="155875" cy="121800"/>
            </a:xfrm>
            <a:custGeom>
              <a:avLst/>
              <a:gdLst/>
              <a:ahLst/>
              <a:cxnLst/>
              <a:rect l="l" t="t" r="r" b="b"/>
              <a:pathLst>
                <a:path w="6235" h="4872" extrusionOk="0">
                  <a:moveTo>
                    <a:pt x="5945" y="0"/>
                  </a:moveTo>
                  <a:cubicBezTo>
                    <a:pt x="5527" y="0"/>
                    <a:pt x="3797" y="976"/>
                    <a:pt x="3638" y="1055"/>
                  </a:cubicBezTo>
                  <a:cubicBezTo>
                    <a:pt x="3464" y="1145"/>
                    <a:pt x="0" y="3050"/>
                    <a:pt x="0" y="3050"/>
                  </a:cubicBezTo>
                  <a:lnTo>
                    <a:pt x="650" y="4347"/>
                  </a:lnTo>
                  <a:lnTo>
                    <a:pt x="1085" y="4172"/>
                  </a:lnTo>
                  <a:cubicBezTo>
                    <a:pt x="1085" y="4172"/>
                    <a:pt x="1735" y="4778"/>
                    <a:pt x="2165" y="4864"/>
                  </a:cubicBezTo>
                  <a:cubicBezTo>
                    <a:pt x="2191" y="4869"/>
                    <a:pt x="2218" y="4871"/>
                    <a:pt x="2246" y="4871"/>
                  </a:cubicBezTo>
                  <a:cubicBezTo>
                    <a:pt x="2669" y="4871"/>
                    <a:pt x="3221" y="4292"/>
                    <a:pt x="3506" y="4172"/>
                  </a:cubicBezTo>
                  <a:cubicBezTo>
                    <a:pt x="3607" y="4129"/>
                    <a:pt x="3761" y="4115"/>
                    <a:pt x="3938" y="4115"/>
                  </a:cubicBezTo>
                  <a:cubicBezTo>
                    <a:pt x="4291" y="4115"/>
                    <a:pt x="4735" y="4172"/>
                    <a:pt x="5022" y="4172"/>
                  </a:cubicBezTo>
                  <a:cubicBezTo>
                    <a:pt x="5452" y="4172"/>
                    <a:pt x="5538" y="3826"/>
                    <a:pt x="5452" y="3651"/>
                  </a:cubicBezTo>
                  <a:cubicBezTo>
                    <a:pt x="5382" y="3508"/>
                    <a:pt x="5217" y="3331"/>
                    <a:pt x="4962" y="3331"/>
                  </a:cubicBezTo>
                  <a:cubicBezTo>
                    <a:pt x="4913" y="3331"/>
                    <a:pt x="4860" y="3338"/>
                    <a:pt x="4804" y="3352"/>
                  </a:cubicBezTo>
                  <a:cubicBezTo>
                    <a:pt x="4747" y="3366"/>
                    <a:pt x="4675" y="3373"/>
                    <a:pt x="4595" y="3373"/>
                  </a:cubicBezTo>
                  <a:cubicBezTo>
                    <a:pt x="4185" y="3373"/>
                    <a:pt x="3549" y="3191"/>
                    <a:pt x="3549" y="2832"/>
                  </a:cubicBezTo>
                  <a:cubicBezTo>
                    <a:pt x="3549" y="2400"/>
                    <a:pt x="3894" y="1794"/>
                    <a:pt x="4372" y="1406"/>
                  </a:cubicBezTo>
                  <a:cubicBezTo>
                    <a:pt x="4846" y="1013"/>
                    <a:pt x="6235" y="193"/>
                    <a:pt x="6017" y="18"/>
                  </a:cubicBezTo>
                  <a:cubicBezTo>
                    <a:pt x="6001" y="6"/>
                    <a:pt x="5977" y="0"/>
                    <a:pt x="59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1" name="Google Shape;781;p36"/>
            <p:cNvSpPr/>
            <p:nvPr/>
          </p:nvSpPr>
          <p:spPr>
            <a:xfrm>
              <a:off x="6497000" y="878175"/>
              <a:ext cx="160775" cy="131050"/>
            </a:xfrm>
            <a:custGeom>
              <a:avLst/>
              <a:gdLst/>
              <a:ahLst/>
              <a:cxnLst/>
              <a:rect l="l" t="t" r="r" b="b"/>
              <a:pathLst>
                <a:path w="6430" h="5242" extrusionOk="0">
                  <a:moveTo>
                    <a:pt x="6162" y="1"/>
                  </a:moveTo>
                  <a:cubicBezTo>
                    <a:pt x="5917" y="1"/>
                    <a:pt x="5381" y="202"/>
                    <a:pt x="3921" y="990"/>
                  </a:cubicBezTo>
                  <a:cubicBezTo>
                    <a:pt x="3840" y="1034"/>
                    <a:pt x="3782" y="1066"/>
                    <a:pt x="3761" y="1076"/>
                  </a:cubicBezTo>
                  <a:cubicBezTo>
                    <a:pt x="3585" y="1167"/>
                    <a:pt x="261" y="2991"/>
                    <a:pt x="123" y="3071"/>
                  </a:cubicBezTo>
                  <a:cubicBezTo>
                    <a:pt x="32" y="3118"/>
                    <a:pt x="0" y="3231"/>
                    <a:pt x="48" y="3320"/>
                  </a:cubicBezTo>
                  <a:cubicBezTo>
                    <a:pt x="81" y="3383"/>
                    <a:pt x="144" y="3417"/>
                    <a:pt x="210" y="3417"/>
                  </a:cubicBezTo>
                  <a:cubicBezTo>
                    <a:pt x="240" y="3417"/>
                    <a:pt x="270" y="3410"/>
                    <a:pt x="298" y="3395"/>
                  </a:cubicBezTo>
                  <a:cubicBezTo>
                    <a:pt x="1495" y="2735"/>
                    <a:pt x="3793" y="1476"/>
                    <a:pt x="3926" y="1412"/>
                  </a:cubicBezTo>
                  <a:cubicBezTo>
                    <a:pt x="3953" y="1395"/>
                    <a:pt x="4011" y="1363"/>
                    <a:pt x="4096" y="1321"/>
                  </a:cubicBezTo>
                  <a:cubicBezTo>
                    <a:pt x="5011" y="821"/>
                    <a:pt x="5527" y="582"/>
                    <a:pt x="5814" y="465"/>
                  </a:cubicBezTo>
                  <a:lnTo>
                    <a:pt x="5814" y="465"/>
                  </a:lnTo>
                  <a:cubicBezTo>
                    <a:pt x="5601" y="639"/>
                    <a:pt x="5293" y="847"/>
                    <a:pt x="5080" y="1002"/>
                  </a:cubicBezTo>
                  <a:cubicBezTo>
                    <a:pt x="4835" y="1167"/>
                    <a:pt x="4606" y="1326"/>
                    <a:pt x="4463" y="1449"/>
                  </a:cubicBezTo>
                  <a:cubicBezTo>
                    <a:pt x="3948" y="1869"/>
                    <a:pt x="3575" y="2529"/>
                    <a:pt x="3575" y="3018"/>
                  </a:cubicBezTo>
                  <a:cubicBezTo>
                    <a:pt x="3575" y="3129"/>
                    <a:pt x="3612" y="3300"/>
                    <a:pt x="3808" y="3454"/>
                  </a:cubicBezTo>
                  <a:cubicBezTo>
                    <a:pt x="4050" y="3642"/>
                    <a:pt x="4471" y="3742"/>
                    <a:pt x="4798" y="3742"/>
                  </a:cubicBezTo>
                  <a:cubicBezTo>
                    <a:pt x="4895" y="3742"/>
                    <a:pt x="4985" y="3733"/>
                    <a:pt x="5058" y="3715"/>
                  </a:cubicBezTo>
                  <a:cubicBezTo>
                    <a:pt x="5096" y="3705"/>
                    <a:pt x="5131" y="3701"/>
                    <a:pt x="5164" y="3701"/>
                  </a:cubicBezTo>
                  <a:cubicBezTo>
                    <a:pt x="5368" y="3701"/>
                    <a:pt x="5467" y="3866"/>
                    <a:pt x="5495" y="3921"/>
                  </a:cubicBezTo>
                  <a:cubicBezTo>
                    <a:pt x="5511" y="3948"/>
                    <a:pt x="5516" y="4012"/>
                    <a:pt x="5479" y="4071"/>
                  </a:cubicBezTo>
                  <a:cubicBezTo>
                    <a:pt x="5426" y="4156"/>
                    <a:pt x="5313" y="4172"/>
                    <a:pt x="5229" y="4172"/>
                  </a:cubicBezTo>
                  <a:cubicBezTo>
                    <a:pt x="5096" y="4172"/>
                    <a:pt x="4925" y="4161"/>
                    <a:pt x="4750" y="4145"/>
                  </a:cubicBezTo>
                  <a:cubicBezTo>
                    <a:pt x="4549" y="4129"/>
                    <a:pt x="4343" y="4114"/>
                    <a:pt x="4156" y="4114"/>
                  </a:cubicBezTo>
                  <a:cubicBezTo>
                    <a:pt x="3951" y="4114"/>
                    <a:pt x="3769" y="4132"/>
                    <a:pt x="3639" y="4188"/>
                  </a:cubicBezTo>
                  <a:cubicBezTo>
                    <a:pt x="3521" y="4240"/>
                    <a:pt x="3383" y="4341"/>
                    <a:pt x="3229" y="4459"/>
                  </a:cubicBezTo>
                  <a:cubicBezTo>
                    <a:pt x="2987" y="4636"/>
                    <a:pt x="2672" y="4873"/>
                    <a:pt x="2458" y="4873"/>
                  </a:cubicBezTo>
                  <a:cubicBezTo>
                    <a:pt x="2441" y="4873"/>
                    <a:pt x="2425" y="4872"/>
                    <a:pt x="2409" y="4869"/>
                  </a:cubicBezTo>
                  <a:cubicBezTo>
                    <a:pt x="2097" y="4805"/>
                    <a:pt x="1586" y="4380"/>
                    <a:pt x="1420" y="4225"/>
                  </a:cubicBezTo>
                  <a:cubicBezTo>
                    <a:pt x="1386" y="4190"/>
                    <a:pt x="1342" y="4174"/>
                    <a:pt x="1297" y="4174"/>
                  </a:cubicBezTo>
                  <a:cubicBezTo>
                    <a:pt x="1273" y="4174"/>
                    <a:pt x="1248" y="4179"/>
                    <a:pt x="1223" y="4188"/>
                  </a:cubicBezTo>
                  <a:lnTo>
                    <a:pt x="788" y="4358"/>
                  </a:lnTo>
                  <a:cubicBezTo>
                    <a:pt x="697" y="4395"/>
                    <a:pt x="649" y="4507"/>
                    <a:pt x="686" y="4597"/>
                  </a:cubicBezTo>
                  <a:cubicBezTo>
                    <a:pt x="716" y="4671"/>
                    <a:pt x="788" y="4716"/>
                    <a:pt x="862" y="4716"/>
                  </a:cubicBezTo>
                  <a:cubicBezTo>
                    <a:pt x="884" y="4716"/>
                    <a:pt x="905" y="4712"/>
                    <a:pt x="926" y="4704"/>
                  </a:cubicBezTo>
                  <a:lnTo>
                    <a:pt x="1255" y="4571"/>
                  </a:lnTo>
                  <a:cubicBezTo>
                    <a:pt x="1458" y="4751"/>
                    <a:pt x="1952" y="5156"/>
                    <a:pt x="2335" y="5230"/>
                  </a:cubicBezTo>
                  <a:cubicBezTo>
                    <a:pt x="2377" y="5241"/>
                    <a:pt x="2416" y="5241"/>
                    <a:pt x="2453" y="5241"/>
                  </a:cubicBezTo>
                  <a:cubicBezTo>
                    <a:pt x="2792" y="5241"/>
                    <a:pt x="3155" y="4975"/>
                    <a:pt x="3447" y="4756"/>
                  </a:cubicBezTo>
                  <a:cubicBezTo>
                    <a:pt x="3580" y="4655"/>
                    <a:pt x="3708" y="4560"/>
                    <a:pt x="3788" y="4528"/>
                  </a:cubicBezTo>
                  <a:cubicBezTo>
                    <a:pt x="3862" y="4497"/>
                    <a:pt x="3987" y="4486"/>
                    <a:pt x="4134" y="4486"/>
                  </a:cubicBezTo>
                  <a:cubicBezTo>
                    <a:pt x="4316" y="4486"/>
                    <a:pt x="4532" y="4503"/>
                    <a:pt x="4724" y="4518"/>
                  </a:cubicBezTo>
                  <a:cubicBezTo>
                    <a:pt x="4910" y="4528"/>
                    <a:pt x="5085" y="4544"/>
                    <a:pt x="5229" y="4544"/>
                  </a:cubicBezTo>
                  <a:cubicBezTo>
                    <a:pt x="5569" y="4544"/>
                    <a:pt x="5728" y="4368"/>
                    <a:pt x="5792" y="4262"/>
                  </a:cubicBezTo>
                  <a:cubicBezTo>
                    <a:pt x="5888" y="4108"/>
                    <a:pt x="5904" y="3911"/>
                    <a:pt x="5824" y="3757"/>
                  </a:cubicBezTo>
                  <a:cubicBezTo>
                    <a:pt x="5723" y="3548"/>
                    <a:pt x="5494" y="3332"/>
                    <a:pt x="5171" y="3332"/>
                  </a:cubicBezTo>
                  <a:cubicBezTo>
                    <a:pt x="5107" y="3332"/>
                    <a:pt x="5040" y="3340"/>
                    <a:pt x="4969" y="3358"/>
                  </a:cubicBezTo>
                  <a:cubicBezTo>
                    <a:pt x="4925" y="3368"/>
                    <a:pt x="4868" y="3373"/>
                    <a:pt x="4804" y="3373"/>
                  </a:cubicBezTo>
                  <a:cubicBezTo>
                    <a:pt x="4564" y="3373"/>
                    <a:pt x="4218" y="3304"/>
                    <a:pt x="4037" y="3161"/>
                  </a:cubicBezTo>
                  <a:cubicBezTo>
                    <a:pt x="3941" y="3087"/>
                    <a:pt x="3941" y="3033"/>
                    <a:pt x="3941" y="3018"/>
                  </a:cubicBezTo>
                  <a:cubicBezTo>
                    <a:pt x="3941" y="2635"/>
                    <a:pt x="4267" y="2087"/>
                    <a:pt x="4697" y="1731"/>
                  </a:cubicBezTo>
                  <a:cubicBezTo>
                    <a:pt x="4835" y="1618"/>
                    <a:pt x="5058" y="1464"/>
                    <a:pt x="5293" y="1304"/>
                  </a:cubicBezTo>
                  <a:cubicBezTo>
                    <a:pt x="6096" y="747"/>
                    <a:pt x="6425" y="496"/>
                    <a:pt x="6430" y="263"/>
                  </a:cubicBezTo>
                  <a:cubicBezTo>
                    <a:pt x="6430" y="182"/>
                    <a:pt x="6399" y="108"/>
                    <a:pt x="6341" y="60"/>
                  </a:cubicBezTo>
                  <a:cubicBezTo>
                    <a:pt x="6299" y="26"/>
                    <a:pt x="6249" y="1"/>
                    <a:pt x="6162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2" name="Google Shape;782;p36"/>
            <p:cNvSpPr/>
            <p:nvPr/>
          </p:nvSpPr>
          <p:spPr>
            <a:xfrm>
              <a:off x="6463625" y="959050"/>
              <a:ext cx="62375" cy="81125"/>
            </a:xfrm>
            <a:custGeom>
              <a:avLst/>
              <a:gdLst/>
              <a:ahLst/>
              <a:cxnLst/>
              <a:rect l="l" t="t" r="r" b="b"/>
              <a:pathLst>
                <a:path w="2495" h="3244" extrusionOk="0">
                  <a:moveTo>
                    <a:pt x="1542" y="1"/>
                  </a:moveTo>
                  <a:lnTo>
                    <a:pt x="0" y="826"/>
                  </a:lnTo>
                  <a:lnTo>
                    <a:pt x="1112" y="3245"/>
                  </a:lnTo>
                  <a:lnTo>
                    <a:pt x="2495" y="2159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3" name="Google Shape;783;p36"/>
            <p:cNvSpPr/>
            <p:nvPr/>
          </p:nvSpPr>
          <p:spPr>
            <a:xfrm>
              <a:off x="6456700" y="952875"/>
              <a:ext cx="76100" cy="93425"/>
            </a:xfrm>
            <a:custGeom>
              <a:avLst/>
              <a:gdLst/>
              <a:ahLst/>
              <a:cxnLst/>
              <a:rect l="l" t="t" r="r" b="b"/>
              <a:pathLst>
                <a:path w="3044" h="3737" extrusionOk="0">
                  <a:moveTo>
                    <a:pt x="1703" y="587"/>
                  </a:moveTo>
                  <a:lnTo>
                    <a:pt x="2469" y="2332"/>
                  </a:lnTo>
                  <a:lnTo>
                    <a:pt x="1485" y="3103"/>
                  </a:lnTo>
                  <a:lnTo>
                    <a:pt x="601" y="1178"/>
                  </a:lnTo>
                  <a:lnTo>
                    <a:pt x="1703" y="587"/>
                  </a:lnTo>
                  <a:close/>
                  <a:moveTo>
                    <a:pt x="1823" y="1"/>
                  </a:moveTo>
                  <a:cubicBezTo>
                    <a:pt x="1782" y="1"/>
                    <a:pt x="1742" y="10"/>
                    <a:pt x="1703" y="30"/>
                  </a:cubicBezTo>
                  <a:lnTo>
                    <a:pt x="160" y="854"/>
                  </a:lnTo>
                  <a:cubicBezTo>
                    <a:pt x="49" y="918"/>
                    <a:pt x="0" y="1056"/>
                    <a:pt x="54" y="1173"/>
                  </a:cubicBezTo>
                  <a:lnTo>
                    <a:pt x="1166" y="3594"/>
                  </a:lnTo>
                  <a:cubicBezTo>
                    <a:pt x="1198" y="3663"/>
                    <a:pt x="1256" y="3710"/>
                    <a:pt x="1330" y="3732"/>
                  </a:cubicBezTo>
                  <a:cubicBezTo>
                    <a:pt x="1352" y="3737"/>
                    <a:pt x="1367" y="3737"/>
                    <a:pt x="1389" y="3737"/>
                  </a:cubicBezTo>
                  <a:cubicBezTo>
                    <a:pt x="1443" y="3737"/>
                    <a:pt x="1495" y="3721"/>
                    <a:pt x="1544" y="3683"/>
                  </a:cubicBezTo>
                  <a:lnTo>
                    <a:pt x="2926" y="2604"/>
                  </a:lnTo>
                  <a:cubicBezTo>
                    <a:pt x="3017" y="2534"/>
                    <a:pt x="3043" y="2413"/>
                    <a:pt x="3000" y="2311"/>
                  </a:cubicBezTo>
                  <a:lnTo>
                    <a:pt x="2049" y="147"/>
                  </a:lnTo>
                  <a:cubicBezTo>
                    <a:pt x="2022" y="83"/>
                    <a:pt x="1969" y="35"/>
                    <a:pt x="1905" y="13"/>
                  </a:cubicBezTo>
                  <a:cubicBezTo>
                    <a:pt x="1878" y="5"/>
                    <a:pt x="1850" y="1"/>
                    <a:pt x="1823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4" name="Google Shape;784;p36"/>
            <p:cNvSpPr/>
            <p:nvPr/>
          </p:nvSpPr>
          <p:spPr>
            <a:xfrm>
              <a:off x="5737325" y="979675"/>
              <a:ext cx="780700" cy="456775"/>
            </a:xfrm>
            <a:custGeom>
              <a:avLst/>
              <a:gdLst/>
              <a:ahLst/>
              <a:cxnLst/>
              <a:rect l="l" t="t" r="r" b="b"/>
              <a:pathLst>
                <a:path w="31228" h="18271" extrusionOk="0">
                  <a:moveTo>
                    <a:pt x="29052" y="1"/>
                  </a:moveTo>
                  <a:lnTo>
                    <a:pt x="16505" y="6090"/>
                  </a:lnTo>
                  <a:cubicBezTo>
                    <a:pt x="16505" y="6090"/>
                    <a:pt x="5370" y="7902"/>
                    <a:pt x="3587" y="7902"/>
                  </a:cubicBezTo>
                  <a:cubicBezTo>
                    <a:pt x="3516" y="7902"/>
                    <a:pt x="3461" y="7899"/>
                    <a:pt x="3421" y="7893"/>
                  </a:cubicBezTo>
                  <a:cubicBezTo>
                    <a:pt x="3241" y="7868"/>
                    <a:pt x="3023" y="7857"/>
                    <a:pt x="2784" y="7857"/>
                  </a:cubicBezTo>
                  <a:cubicBezTo>
                    <a:pt x="1628" y="7857"/>
                    <a:pt x="1" y="8106"/>
                    <a:pt x="1" y="8106"/>
                  </a:cubicBezTo>
                  <a:lnTo>
                    <a:pt x="4022" y="18270"/>
                  </a:lnTo>
                  <a:lnTo>
                    <a:pt x="17708" y="13611"/>
                  </a:lnTo>
                  <a:lnTo>
                    <a:pt x="31227" y="4729"/>
                  </a:lnTo>
                  <a:lnTo>
                    <a:pt x="290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5" name="Google Shape;785;p36"/>
            <p:cNvSpPr/>
            <p:nvPr/>
          </p:nvSpPr>
          <p:spPr>
            <a:xfrm>
              <a:off x="5730825" y="973500"/>
              <a:ext cx="794000" cy="469200"/>
            </a:xfrm>
            <a:custGeom>
              <a:avLst/>
              <a:gdLst/>
              <a:ahLst/>
              <a:cxnLst/>
              <a:rect l="l" t="t" r="r" b="b"/>
              <a:pathLst>
                <a:path w="31760" h="18768" extrusionOk="0">
                  <a:moveTo>
                    <a:pt x="29195" y="577"/>
                  </a:moveTo>
                  <a:lnTo>
                    <a:pt x="31173" y="4885"/>
                  </a:lnTo>
                  <a:lnTo>
                    <a:pt x="17855" y="13635"/>
                  </a:lnTo>
                  <a:lnTo>
                    <a:pt x="4425" y="18208"/>
                  </a:lnTo>
                  <a:lnTo>
                    <a:pt x="607" y="8555"/>
                  </a:lnTo>
                  <a:cubicBezTo>
                    <a:pt x="1127" y="8484"/>
                    <a:pt x="2214" y="8351"/>
                    <a:pt x="3039" y="8351"/>
                  </a:cubicBezTo>
                  <a:cubicBezTo>
                    <a:pt x="3266" y="8351"/>
                    <a:pt x="3474" y="8361"/>
                    <a:pt x="3644" y="8385"/>
                  </a:cubicBezTo>
                  <a:cubicBezTo>
                    <a:pt x="3686" y="8391"/>
                    <a:pt x="3745" y="8394"/>
                    <a:pt x="3818" y="8394"/>
                  </a:cubicBezTo>
                  <a:cubicBezTo>
                    <a:pt x="5557" y="8394"/>
                    <a:pt x="15618" y="6775"/>
                    <a:pt x="16802" y="6582"/>
                  </a:cubicBezTo>
                  <a:cubicBezTo>
                    <a:pt x="16829" y="6577"/>
                    <a:pt x="16851" y="6571"/>
                    <a:pt x="16871" y="6560"/>
                  </a:cubicBezTo>
                  <a:lnTo>
                    <a:pt x="29195" y="577"/>
                  </a:lnTo>
                  <a:close/>
                  <a:moveTo>
                    <a:pt x="29317" y="0"/>
                  </a:moveTo>
                  <a:cubicBezTo>
                    <a:pt x="29279" y="0"/>
                    <a:pt x="29241" y="8"/>
                    <a:pt x="29206" y="24"/>
                  </a:cubicBezTo>
                  <a:lnTo>
                    <a:pt x="16691" y="6098"/>
                  </a:lnTo>
                  <a:cubicBezTo>
                    <a:pt x="12082" y="6844"/>
                    <a:pt x="5127" y="7902"/>
                    <a:pt x="3854" y="7902"/>
                  </a:cubicBezTo>
                  <a:cubicBezTo>
                    <a:pt x="3794" y="7902"/>
                    <a:pt x="3746" y="7900"/>
                    <a:pt x="3713" y="7895"/>
                  </a:cubicBezTo>
                  <a:cubicBezTo>
                    <a:pt x="3522" y="7868"/>
                    <a:pt x="3293" y="7857"/>
                    <a:pt x="3044" y="7857"/>
                  </a:cubicBezTo>
                  <a:cubicBezTo>
                    <a:pt x="1887" y="7857"/>
                    <a:pt x="303" y="8101"/>
                    <a:pt x="224" y="8114"/>
                  </a:cubicBezTo>
                  <a:cubicBezTo>
                    <a:pt x="149" y="8124"/>
                    <a:pt x="80" y="8167"/>
                    <a:pt x="43" y="8231"/>
                  </a:cubicBezTo>
                  <a:cubicBezTo>
                    <a:pt x="6" y="8300"/>
                    <a:pt x="0" y="8374"/>
                    <a:pt x="32" y="8449"/>
                  </a:cubicBezTo>
                  <a:lnTo>
                    <a:pt x="4053" y="18608"/>
                  </a:lnTo>
                  <a:cubicBezTo>
                    <a:pt x="4090" y="18704"/>
                    <a:pt x="4181" y="18767"/>
                    <a:pt x="4282" y="18767"/>
                  </a:cubicBezTo>
                  <a:cubicBezTo>
                    <a:pt x="4309" y="18767"/>
                    <a:pt x="4334" y="18762"/>
                    <a:pt x="4361" y="18751"/>
                  </a:cubicBezTo>
                  <a:lnTo>
                    <a:pt x="18047" y="14092"/>
                  </a:lnTo>
                  <a:cubicBezTo>
                    <a:pt x="18069" y="14081"/>
                    <a:pt x="18084" y="14076"/>
                    <a:pt x="18100" y="14066"/>
                  </a:cubicBezTo>
                  <a:lnTo>
                    <a:pt x="31620" y="5183"/>
                  </a:lnTo>
                  <a:cubicBezTo>
                    <a:pt x="31722" y="5114"/>
                    <a:pt x="31759" y="4986"/>
                    <a:pt x="31711" y="4875"/>
                  </a:cubicBezTo>
                  <a:lnTo>
                    <a:pt x="29536" y="145"/>
                  </a:lnTo>
                  <a:cubicBezTo>
                    <a:pt x="29509" y="82"/>
                    <a:pt x="29456" y="34"/>
                    <a:pt x="29398" y="13"/>
                  </a:cubicBezTo>
                  <a:cubicBezTo>
                    <a:pt x="29371" y="4"/>
                    <a:pt x="29344" y="0"/>
                    <a:pt x="2931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6" name="Google Shape;786;p36"/>
            <p:cNvSpPr/>
            <p:nvPr/>
          </p:nvSpPr>
          <p:spPr>
            <a:xfrm>
              <a:off x="5308600" y="1913400"/>
              <a:ext cx="1146800" cy="1355400"/>
            </a:xfrm>
            <a:custGeom>
              <a:avLst/>
              <a:gdLst/>
              <a:ahLst/>
              <a:cxnLst/>
              <a:rect l="l" t="t" r="r" b="b"/>
              <a:pathLst>
                <a:path w="45872" h="54216" extrusionOk="0">
                  <a:moveTo>
                    <a:pt x="25931" y="0"/>
                  </a:moveTo>
                  <a:lnTo>
                    <a:pt x="5639" y="7345"/>
                  </a:lnTo>
                  <a:lnTo>
                    <a:pt x="6597" y="29957"/>
                  </a:lnTo>
                  <a:lnTo>
                    <a:pt x="1" y="52625"/>
                  </a:lnTo>
                  <a:lnTo>
                    <a:pt x="4363" y="54216"/>
                  </a:lnTo>
                  <a:cubicBezTo>
                    <a:pt x="4363" y="54216"/>
                    <a:pt x="15517" y="34504"/>
                    <a:pt x="16570" y="32930"/>
                  </a:cubicBezTo>
                  <a:cubicBezTo>
                    <a:pt x="17617" y="31355"/>
                    <a:pt x="19283" y="14867"/>
                    <a:pt x="20857" y="14867"/>
                  </a:cubicBezTo>
                  <a:cubicBezTo>
                    <a:pt x="22431" y="14867"/>
                    <a:pt x="29756" y="15473"/>
                    <a:pt x="29756" y="15473"/>
                  </a:cubicBezTo>
                  <a:lnTo>
                    <a:pt x="26883" y="33993"/>
                  </a:lnTo>
                  <a:lnTo>
                    <a:pt x="30053" y="35977"/>
                  </a:lnTo>
                  <a:cubicBezTo>
                    <a:pt x="30053" y="35977"/>
                    <a:pt x="45872" y="9622"/>
                    <a:pt x="42899" y="7171"/>
                  </a:cubicBezTo>
                  <a:cubicBezTo>
                    <a:pt x="39925" y="4723"/>
                    <a:pt x="28027" y="2447"/>
                    <a:pt x="28027" y="2447"/>
                  </a:cubicBezTo>
                  <a:lnTo>
                    <a:pt x="259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7" name="Google Shape;787;p36"/>
            <p:cNvSpPr/>
            <p:nvPr/>
          </p:nvSpPr>
          <p:spPr>
            <a:xfrm>
              <a:off x="5301050" y="1906075"/>
              <a:ext cx="1160200" cy="1370300"/>
            </a:xfrm>
            <a:custGeom>
              <a:avLst/>
              <a:gdLst/>
              <a:ahLst/>
              <a:cxnLst/>
              <a:rect l="l" t="t" r="r" b="b"/>
              <a:pathLst>
                <a:path w="46408" h="54812" extrusionOk="0">
                  <a:moveTo>
                    <a:pt x="26153" y="586"/>
                  </a:moveTo>
                  <a:lnTo>
                    <a:pt x="28202" y="2969"/>
                  </a:lnTo>
                  <a:lnTo>
                    <a:pt x="28286" y="2984"/>
                  </a:lnTo>
                  <a:cubicBezTo>
                    <a:pt x="28403" y="3006"/>
                    <a:pt x="40152" y="5277"/>
                    <a:pt x="43041" y="7655"/>
                  </a:cubicBezTo>
                  <a:cubicBezTo>
                    <a:pt x="45089" y="9340"/>
                    <a:pt x="36573" y="25404"/>
                    <a:pt x="30276" y="35924"/>
                  </a:cubicBezTo>
                  <a:lnTo>
                    <a:pt x="27451" y="34164"/>
                  </a:lnTo>
                  <a:lnTo>
                    <a:pt x="30345" y="15543"/>
                  </a:lnTo>
                  <a:lnTo>
                    <a:pt x="30078" y="15521"/>
                  </a:lnTo>
                  <a:cubicBezTo>
                    <a:pt x="29781" y="15494"/>
                    <a:pt x="22723" y="14915"/>
                    <a:pt x="21159" y="14915"/>
                  </a:cubicBezTo>
                  <a:cubicBezTo>
                    <a:pt x="20138" y="14915"/>
                    <a:pt x="19441" y="18398"/>
                    <a:pt x="18196" y="25792"/>
                  </a:cubicBezTo>
                  <a:cubicBezTo>
                    <a:pt x="17643" y="29079"/>
                    <a:pt x="17069" y="32477"/>
                    <a:pt x="16664" y="33084"/>
                  </a:cubicBezTo>
                  <a:cubicBezTo>
                    <a:pt x="15665" y="34590"/>
                    <a:pt x="5750" y="52089"/>
                    <a:pt x="4554" y="54205"/>
                  </a:cubicBezTo>
                  <a:lnTo>
                    <a:pt x="607" y="52769"/>
                  </a:lnTo>
                  <a:lnTo>
                    <a:pt x="7139" y="30319"/>
                  </a:lnTo>
                  <a:lnTo>
                    <a:pt x="7149" y="30282"/>
                  </a:lnTo>
                  <a:lnTo>
                    <a:pt x="6192" y="7808"/>
                  </a:lnTo>
                  <a:lnTo>
                    <a:pt x="26153" y="586"/>
                  </a:lnTo>
                  <a:close/>
                  <a:moveTo>
                    <a:pt x="26307" y="1"/>
                  </a:moveTo>
                  <a:lnTo>
                    <a:pt x="5686" y="7469"/>
                  </a:lnTo>
                  <a:lnTo>
                    <a:pt x="6649" y="30218"/>
                  </a:lnTo>
                  <a:lnTo>
                    <a:pt x="0" y="53073"/>
                  </a:lnTo>
                  <a:lnTo>
                    <a:pt x="4777" y="54812"/>
                  </a:lnTo>
                  <a:lnTo>
                    <a:pt x="4883" y="54625"/>
                  </a:lnTo>
                  <a:cubicBezTo>
                    <a:pt x="4994" y="54429"/>
                    <a:pt x="16043" y="34909"/>
                    <a:pt x="17074" y="33361"/>
                  </a:cubicBezTo>
                  <a:cubicBezTo>
                    <a:pt x="17536" y="32664"/>
                    <a:pt x="18068" y="29521"/>
                    <a:pt x="18680" y="25871"/>
                  </a:cubicBezTo>
                  <a:cubicBezTo>
                    <a:pt x="19330" y="22021"/>
                    <a:pt x="20420" y="15570"/>
                    <a:pt x="21159" y="15410"/>
                  </a:cubicBezTo>
                  <a:cubicBezTo>
                    <a:pt x="22536" y="15410"/>
                    <a:pt x="28445" y="15882"/>
                    <a:pt x="29776" y="15990"/>
                  </a:cubicBezTo>
                  <a:lnTo>
                    <a:pt x="26914" y="34409"/>
                  </a:lnTo>
                  <a:lnTo>
                    <a:pt x="30441" y="36611"/>
                  </a:lnTo>
                  <a:lnTo>
                    <a:pt x="30568" y="36398"/>
                  </a:lnTo>
                  <a:cubicBezTo>
                    <a:pt x="32201" y="33680"/>
                    <a:pt x="46408" y="9787"/>
                    <a:pt x="43354" y="7277"/>
                  </a:cubicBezTo>
                  <a:cubicBezTo>
                    <a:pt x="40467" y="4894"/>
                    <a:pt x="29621" y="2740"/>
                    <a:pt x="28462" y="2517"/>
                  </a:cubicBezTo>
                  <a:lnTo>
                    <a:pt x="26307" y="1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8" name="Google Shape;788;p36"/>
            <p:cNvSpPr/>
            <p:nvPr/>
          </p:nvSpPr>
          <p:spPr>
            <a:xfrm>
              <a:off x="5202500" y="1182275"/>
              <a:ext cx="879775" cy="1071225"/>
            </a:xfrm>
            <a:custGeom>
              <a:avLst/>
              <a:gdLst/>
              <a:ahLst/>
              <a:cxnLst/>
              <a:rect l="l" t="t" r="r" b="b"/>
              <a:pathLst>
                <a:path w="35191" h="42849" extrusionOk="0">
                  <a:moveTo>
                    <a:pt x="21454" y="0"/>
                  </a:moveTo>
                  <a:cubicBezTo>
                    <a:pt x="21433" y="0"/>
                    <a:pt x="21414" y="1"/>
                    <a:pt x="21394" y="2"/>
                  </a:cubicBezTo>
                  <a:cubicBezTo>
                    <a:pt x="19862" y="124"/>
                    <a:pt x="11266" y="4832"/>
                    <a:pt x="11266" y="4832"/>
                  </a:cubicBezTo>
                  <a:lnTo>
                    <a:pt x="9149" y="5661"/>
                  </a:lnTo>
                  <a:cubicBezTo>
                    <a:pt x="9149" y="5661"/>
                    <a:pt x="0" y="12353"/>
                    <a:pt x="0" y="13176"/>
                  </a:cubicBezTo>
                  <a:cubicBezTo>
                    <a:pt x="0" y="14001"/>
                    <a:pt x="9729" y="42383"/>
                    <a:pt x="10197" y="42734"/>
                  </a:cubicBezTo>
                  <a:cubicBezTo>
                    <a:pt x="10308" y="42817"/>
                    <a:pt x="11208" y="42848"/>
                    <a:pt x="12522" y="42848"/>
                  </a:cubicBezTo>
                  <a:cubicBezTo>
                    <a:pt x="16822" y="42848"/>
                    <a:pt x="25553" y="42511"/>
                    <a:pt x="25553" y="42511"/>
                  </a:cubicBezTo>
                  <a:lnTo>
                    <a:pt x="25319" y="39335"/>
                  </a:lnTo>
                  <a:lnTo>
                    <a:pt x="25319" y="39335"/>
                  </a:lnTo>
                  <a:lnTo>
                    <a:pt x="27436" y="42021"/>
                  </a:lnTo>
                  <a:cubicBezTo>
                    <a:pt x="27436" y="42021"/>
                    <a:pt x="29910" y="40277"/>
                    <a:pt x="31084" y="39096"/>
                  </a:cubicBezTo>
                  <a:cubicBezTo>
                    <a:pt x="32265" y="37921"/>
                    <a:pt x="35191" y="32618"/>
                    <a:pt x="35191" y="32618"/>
                  </a:cubicBezTo>
                  <a:cubicBezTo>
                    <a:pt x="35191" y="32618"/>
                    <a:pt x="27318" y="10252"/>
                    <a:pt x="26611" y="7304"/>
                  </a:cubicBezTo>
                  <a:cubicBezTo>
                    <a:pt x="25913" y="4401"/>
                    <a:pt x="22997" y="0"/>
                    <a:pt x="214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89" name="Google Shape;789;p36"/>
            <p:cNvSpPr/>
            <p:nvPr/>
          </p:nvSpPr>
          <p:spPr>
            <a:xfrm>
              <a:off x="5196275" y="1176200"/>
              <a:ext cx="892800" cy="1083350"/>
            </a:xfrm>
            <a:custGeom>
              <a:avLst/>
              <a:gdLst/>
              <a:ahLst/>
              <a:cxnLst/>
              <a:rect l="l" t="t" r="r" b="b"/>
              <a:pathLst>
                <a:path w="35712" h="43334" extrusionOk="0">
                  <a:moveTo>
                    <a:pt x="21621" y="0"/>
                  </a:moveTo>
                  <a:cubicBezTo>
                    <a:pt x="20057" y="123"/>
                    <a:pt x="11750" y="4665"/>
                    <a:pt x="11394" y="4856"/>
                  </a:cubicBezTo>
                  <a:cubicBezTo>
                    <a:pt x="11276" y="4925"/>
                    <a:pt x="11234" y="5075"/>
                    <a:pt x="11298" y="5192"/>
                  </a:cubicBezTo>
                  <a:cubicBezTo>
                    <a:pt x="11342" y="5276"/>
                    <a:pt x="11428" y="5322"/>
                    <a:pt x="11516" y="5322"/>
                  </a:cubicBezTo>
                  <a:cubicBezTo>
                    <a:pt x="11556" y="5322"/>
                    <a:pt x="11596" y="5313"/>
                    <a:pt x="11632" y="5293"/>
                  </a:cubicBezTo>
                  <a:cubicBezTo>
                    <a:pt x="14010" y="3990"/>
                    <a:pt x="20445" y="585"/>
                    <a:pt x="21658" y="494"/>
                  </a:cubicBezTo>
                  <a:cubicBezTo>
                    <a:pt x="21675" y="494"/>
                    <a:pt x="21690" y="489"/>
                    <a:pt x="21707" y="489"/>
                  </a:cubicBezTo>
                  <a:cubicBezTo>
                    <a:pt x="23015" y="489"/>
                    <a:pt x="25919" y="4681"/>
                    <a:pt x="26621" y="7606"/>
                  </a:cubicBezTo>
                  <a:cubicBezTo>
                    <a:pt x="27307" y="10458"/>
                    <a:pt x="34514" y="30978"/>
                    <a:pt x="35169" y="32839"/>
                  </a:cubicBezTo>
                  <a:cubicBezTo>
                    <a:pt x="34769" y="33563"/>
                    <a:pt x="32216" y="38115"/>
                    <a:pt x="31163" y="39168"/>
                  </a:cubicBezTo>
                  <a:cubicBezTo>
                    <a:pt x="30201" y="40126"/>
                    <a:pt x="28333" y="41493"/>
                    <a:pt x="27733" y="41924"/>
                  </a:cubicBezTo>
                  <a:lnTo>
                    <a:pt x="25259" y="38790"/>
                  </a:lnTo>
                  <a:lnTo>
                    <a:pt x="25536" y="42519"/>
                  </a:lnTo>
                  <a:cubicBezTo>
                    <a:pt x="21272" y="42681"/>
                    <a:pt x="15491" y="42856"/>
                    <a:pt x="12514" y="42856"/>
                  </a:cubicBezTo>
                  <a:cubicBezTo>
                    <a:pt x="11487" y="42856"/>
                    <a:pt x="10794" y="42835"/>
                    <a:pt x="10611" y="42786"/>
                  </a:cubicBezTo>
                  <a:cubicBezTo>
                    <a:pt x="9887" y="41498"/>
                    <a:pt x="590" y="14516"/>
                    <a:pt x="494" y="13441"/>
                  </a:cubicBezTo>
                  <a:cubicBezTo>
                    <a:pt x="671" y="12845"/>
                    <a:pt x="5292" y="9213"/>
                    <a:pt x="9548" y="6106"/>
                  </a:cubicBezTo>
                  <a:cubicBezTo>
                    <a:pt x="9654" y="6022"/>
                    <a:pt x="9680" y="5867"/>
                    <a:pt x="9600" y="5760"/>
                  </a:cubicBezTo>
                  <a:cubicBezTo>
                    <a:pt x="9553" y="5694"/>
                    <a:pt x="9478" y="5657"/>
                    <a:pt x="9402" y="5657"/>
                  </a:cubicBezTo>
                  <a:cubicBezTo>
                    <a:pt x="9351" y="5657"/>
                    <a:pt x="9300" y="5674"/>
                    <a:pt x="9255" y="5708"/>
                  </a:cubicBezTo>
                  <a:cubicBezTo>
                    <a:pt x="6472" y="7739"/>
                    <a:pt x="0" y="12564"/>
                    <a:pt x="0" y="13419"/>
                  </a:cubicBezTo>
                  <a:cubicBezTo>
                    <a:pt x="0" y="14096"/>
                    <a:pt x="4734" y="27866"/>
                    <a:pt x="4936" y="28457"/>
                  </a:cubicBezTo>
                  <a:cubicBezTo>
                    <a:pt x="7201" y="35031"/>
                    <a:pt x="9968" y="42924"/>
                    <a:pt x="10297" y="43174"/>
                  </a:cubicBezTo>
                  <a:cubicBezTo>
                    <a:pt x="10451" y="43290"/>
                    <a:pt x="11574" y="43334"/>
                    <a:pt x="13213" y="43334"/>
                  </a:cubicBezTo>
                  <a:cubicBezTo>
                    <a:pt x="16557" y="43334"/>
                    <a:pt x="22058" y="43147"/>
                    <a:pt x="25812" y="43003"/>
                  </a:cubicBezTo>
                  <a:lnTo>
                    <a:pt x="26067" y="42993"/>
                  </a:lnTo>
                  <a:lnTo>
                    <a:pt x="25871" y="40366"/>
                  </a:lnTo>
                  <a:lnTo>
                    <a:pt x="27637" y="42600"/>
                  </a:lnTo>
                  <a:lnTo>
                    <a:pt x="27829" y="42467"/>
                  </a:lnTo>
                  <a:cubicBezTo>
                    <a:pt x="27930" y="42392"/>
                    <a:pt x="30333" y="40695"/>
                    <a:pt x="31509" y="39514"/>
                  </a:cubicBezTo>
                  <a:cubicBezTo>
                    <a:pt x="32700" y="38328"/>
                    <a:pt x="35535" y="33195"/>
                    <a:pt x="35658" y="32977"/>
                  </a:cubicBezTo>
                  <a:lnTo>
                    <a:pt x="35712" y="32881"/>
                  </a:lnTo>
                  <a:lnTo>
                    <a:pt x="35673" y="32780"/>
                  </a:lnTo>
                  <a:cubicBezTo>
                    <a:pt x="35594" y="32557"/>
                    <a:pt x="27797" y="10388"/>
                    <a:pt x="27100" y="7490"/>
                  </a:cubicBezTo>
                  <a:cubicBezTo>
                    <a:pt x="26445" y="4745"/>
                    <a:pt x="23499" y="0"/>
                    <a:pt x="21695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0" name="Google Shape;790;p36"/>
            <p:cNvSpPr/>
            <p:nvPr/>
          </p:nvSpPr>
          <p:spPr>
            <a:xfrm>
              <a:off x="5405025" y="1185225"/>
              <a:ext cx="240175" cy="335925"/>
            </a:xfrm>
            <a:custGeom>
              <a:avLst/>
              <a:gdLst/>
              <a:ahLst/>
              <a:cxnLst/>
              <a:rect l="l" t="t" r="r" b="b"/>
              <a:pathLst>
                <a:path w="9607" h="13437" extrusionOk="0">
                  <a:moveTo>
                    <a:pt x="2101" y="1"/>
                  </a:moveTo>
                  <a:lnTo>
                    <a:pt x="602" y="2846"/>
                  </a:lnTo>
                  <a:cubicBezTo>
                    <a:pt x="602" y="2846"/>
                    <a:pt x="0" y="5693"/>
                    <a:pt x="150" y="7043"/>
                  </a:cubicBezTo>
                  <a:cubicBezTo>
                    <a:pt x="304" y="8389"/>
                    <a:pt x="3319" y="13436"/>
                    <a:pt x="3319" y="13436"/>
                  </a:cubicBezTo>
                  <a:lnTo>
                    <a:pt x="5846" y="10937"/>
                  </a:lnTo>
                  <a:lnTo>
                    <a:pt x="9606" y="10964"/>
                  </a:lnTo>
                  <a:cubicBezTo>
                    <a:pt x="9606" y="10964"/>
                    <a:pt x="8245" y="4645"/>
                    <a:pt x="6144" y="2394"/>
                  </a:cubicBezTo>
                  <a:cubicBezTo>
                    <a:pt x="4048" y="150"/>
                    <a:pt x="2101" y="1"/>
                    <a:pt x="2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1" name="Google Shape;791;p36"/>
            <p:cNvSpPr/>
            <p:nvPr/>
          </p:nvSpPr>
          <p:spPr>
            <a:xfrm>
              <a:off x="5398925" y="1178725"/>
              <a:ext cx="254000" cy="352400"/>
            </a:xfrm>
            <a:custGeom>
              <a:avLst/>
              <a:gdLst/>
              <a:ahLst/>
              <a:cxnLst/>
              <a:rect l="l" t="t" r="r" b="b"/>
              <a:pathLst>
                <a:path w="10160" h="14096" extrusionOk="0">
                  <a:moveTo>
                    <a:pt x="2478" y="527"/>
                  </a:moveTo>
                  <a:cubicBezTo>
                    <a:pt x="2968" y="617"/>
                    <a:pt x="4537" y="1032"/>
                    <a:pt x="6207" y="2825"/>
                  </a:cubicBezTo>
                  <a:cubicBezTo>
                    <a:pt x="7979" y="4723"/>
                    <a:pt x="9239" y="9697"/>
                    <a:pt x="9543" y="10973"/>
                  </a:cubicBezTo>
                  <a:lnTo>
                    <a:pt x="5989" y="10952"/>
                  </a:lnTo>
                  <a:lnTo>
                    <a:pt x="3617" y="13298"/>
                  </a:lnTo>
                  <a:cubicBezTo>
                    <a:pt x="2691" y="11734"/>
                    <a:pt x="750" y="8276"/>
                    <a:pt x="644" y="7276"/>
                  </a:cubicBezTo>
                  <a:cubicBezTo>
                    <a:pt x="505" y="6059"/>
                    <a:pt x="1015" y="3511"/>
                    <a:pt x="1079" y="3192"/>
                  </a:cubicBezTo>
                  <a:lnTo>
                    <a:pt x="2478" y="527"/>
                  </a:lnTo>
                  <a:close/>
                  <a:moveTo>
                    <a:pt x="2202" y="0"/>
                  </a:moveTo>
                  <a:lnTo>
                    <a:pt x="627" y="2990"/>
                  </a:lnTo>
                  <a:lnTo>
                    <a:pt x="600" y="3054"/>
                  </a:lnTo>
                  <a:cubicBezTo>
                    <a:pt x="580" y="3176"/>
                    <a:pt x="0" y="5958"/>
                    <a:pt x="149" y="7330"/>
                  </a:cubicBezTo>
                  <a:cubicBezTo>
                    <a:pt x="303" y="8713"/>
                    <a:pt x="3229" y="13617"/>
                    <a:pt x="3351" y="13824"/>
                  </a:cubicBezTo>
                  <a:lnTo>
                    <a:pt x="3516" y="14096"/>
                  </a:lnTo>
                  <a:lnTo>
                    <a:pt x="6192" y="11447"/>
                  </a:lnTo>
                  <a:lnTo>
                    <a:pt x="10159" y="11474"/>
                  </a:lnTo>
                  <a:lnTo>
                    <a:pt x="10090" y="11170"/>
                  </a:lnTo>
                  <a:cubicBezTo>
                    <a:pt x="10037" y="10909"/>
                    <a:pt x="8691" y="4760"/>
                    <a:pt x="6568" y="2489"/>
                  </a:cubicBezTo>
                  <a:cubicBezTo>
                    <a:pt x="4430" y="197"/>
                    <a:pt x="2446" y="22"/>
                    <a:pt x="2362" y="10"/>
                  </a:cubicBezTo>
                  <a:lnTo>
                    <a:pt x="2202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2" name="Google Shape;792;p36"/>
            <p:cNvSpPr/>
            <p:nvPr/>
          </p:nvSpPr>
          <p:spPr>
            <a:xfrm>
              <a:off x="5408750" y="1166500"/>
              <a:ext cx="161200" cy="299300"/>
            </a:xfrm>
            <a:custGeom>
              <a:avLst/>
              <a:gdLst/>
              <a:ahLst/>
              <a:cxnLst/>
              <a:rect l="l" t="t" r="r" b="b"/>
              <a:pathLst>
                <a:path w="6446" h="11972" extrusionOk="0">
                  <a:moveTo>
                    <a:pt x="3" y="4345"/>
                  </a:moveTo>
                  <a:cubicBezTo>
                    <a:pt x="1" y="4345"/>
                    <a:pt x="1" y="4346"/>
                    <a:pt x="1" y="4346"/>
                  </a:cubicBezTo>
                  <a:cubicBezTo>
                    <a:pt x="1" y="4345"/>
                    <a:pt x="2" y="4345"/>
                    <a:pt x="3" y="4345"/>
                  </a:cubicBezTo>
                  <a:close/>
                  <a:moveTo>
                    <a:pt x="4495" y="0"/>
                  </a:moveTo>
                  <a:cubicBezTo>
                    <a:pt x="4495" y="0"/>
                    <a:pt x="1504" y="4038"/>
                    <a:pt x="3" y="4345"/>
                  </a:cubicBezTo>
                  <a:lnTo>
                    <a:pt x="3" y="4345"/>
                  </a:lnTo>
                  <a:cubicBezTo>
                    <a:pt x="7" y="4344"/>
                    <a:pt x="15" y="4343"/>
                    <a:pt x="27" y="4343"/>
                  </a:cubicBezTo>
                  <a:cubicBezTo>
                    <a:pt x="146" y="4343"/>
                    <a:pt x="639" y="4458"/>
                    <a:pt x="899" y="6292"/>
                  </a:cubicBezTo>
                  <a:cubicBezTo>
                    <a:pt x="1163" y="8113"/>
                    <a:pt x="4022" y="11971"/>
                    <a:pt x="5260" y="11971"/>
                  </a:cubicBezTo>
                  <a:cubicBezTo>
                    <a:pt x="5448" y="11971"/>
                    <a:pt x="5598" y="11883"/>
                    <a:pt x="5697" y="11686"/>
                  </a:cubicBezTo>
                  <a:cubicBezTo>
                    <a:pt x="6447" y="10186"/>
                    <a:pt x="6298" y="6744"/>
                    <a:pt x="5995" y="5095"/>
                  </a:cubicBezTo>
                  <a:cubicBezTo>
                    <a:pt x="5697" y="3447"/>
                    <a:pt x="4495" y="0"/>
                    <a:pt x="44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3" name="Google Shape;793;p36"/>
            <p:cNvSpPr/>
            <p:nvPr/>
          </p:nvSpPr>
          <p:spPr>
            <a:xfrm>
              <a:off x="5407275" y="1153450"/>
              <a:ext cx="169425" cy="318525"/>
            </a:xfrm>
            <a:custGeom>
              <a:avLst/>
              <a:gdLst/>
              <a:ahLst/>
              <a:cxnLst/>
              <a:rect l="l" t="t" r="r" b="b"/>
              <a:pathLst>
                <a:path w="6777" h="12741" extrusionOk="0">
                  <a:moveTo>
                    <a:pt x="4474" y="1043"/>
                  </a:moveTo>
                  <a:cubicBezTo>
                    <a:pt x="4805" y="2022"/>
                    <a:pt x="5581" y="4394"/>
                    <a:pt x="5809" y="5660"/>
                  </a:cubicBezTo>
                  <a:cubicBezTo>
                    <a:pt x="6133" y="7426"/>
                    <a:pt x="6219" y="10729"/>
                    <a:pt x="5532" y="12095"/>
                  </a:cubicBezTo>
                  <a:cubicBezTo>
                    <a:pt x="5479" y="12201"/>
                    <a:pt x="5420" y="12245"/>
                    <a:pt x="5320" y="12245"/>
                  </a:cubicBezTo>
                  <a:cubicBezTo>
                    <a:pt x="5299" y="12245"/>
                    <a:pt x="5276" y="12243"/>
                    <a:pt x="5251" y="12240"/>
                  </a:cubicBezTo>
                  <a:cubicBezTo>
                    <a:pt x="4091" y="12053"/>
                    <a:pt x="1447" y="8479"/>
                    <a:pt x="1203" y="6777"/>
                  </a:cubicBezTo>
                  <a:cubicBezTo>
                    <a:pt x="1076" y="5884"/>
                    <a:pt x="879" y="5261"/>
                    <a:pt x="607" y="4921"/>
                  </a:cubicBezTo>
                  <a:cubicBezTo>
                    <a:pt x="1932" y="4224"/>
                    <a:pt x="3751" y="1974"/>
                    <a:pt x="4474" y="1043"/>
                  </a:cubicBezTo>
                  <a:close/>
                  <a:moveTo>
                    <a:pt x="4633" y="0"/>
                  </a:moveTo>
                  <a:lnTo>
                    <a:pt x="4358" y="373"/>
                  </a:lnTo>
                  <a:cubicBezTo>
                    <a:pt x="3538" y="1480"/>
                    <a:pt x="1166" y="4389"/>
                    <a:pt x="17" y="4623"/>
                  </a:cubicBezTo>
                  <a:cubicBezTo>
                    <a:pt x="11" y="4623"/>
                    <a:pt x="6" y="4628"/>
                    <a:pt x="1" y="4628"/>
                  </a:cubicBezTo>
                  <a:lnTo>
                    <a:pt x="65" y="4910"/>
                  </a:lnTo>
                  <a:lnTo>
                    <a:pt x="81" y="5113"/>
                  </a:lnTo>
                  <a:cubicBezTo>
                    <a:pt x="86" y="5113"/>
                    <a:pt x="485" y="5219"/>
                    <a:pt x="713" y="6851"/>
                  </a:cubicBezTo>
                  <a:cubicBezTo>
                    <a:pt x="969" y="8623"/>
                    <a:pt x="3719" y="12495"/>
                    <a:pt x="5171" y="12729"/>
                  </a:cubicBezTo>
                  <a:cubicBezTo>
                    <a:pt x="5224" y="12734"/>
                    <a:pt x="5272" y="12740"/>
                    <a:pt x="5320" y="12740"/>
                  </a:cubicBezTo>
                  <a:cubicBezTo>
                    <a:pt x="5607" y="12740"/>
                    <a:pt x="5836" y="12596"/>
                    <a:pt x="5974" y="12319"/>
                  </a:cubicBezTo>
                  <a:cubicBezTo>
                    <a:pt x="6777" y="10713"/>
                    <a:pt x="6580" y="7133"/>
                    <a:pt x="6298" y="5570"/>
                  </a:cubicBezTo>
                  <a:cubicBezTo>
                    <a:pt x="6001" y="3920"/>
                    <a:pt x="4842" y="581"/>
                    <a:pt x="4788" y="442"/>
                  </a:cubicBezTo>
                  <a:lnTo>
                    <a:pt x="4633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4" name="Google Shape;794;p36"/>
            <p:cNvSpPr/>
            <p:nvPr/>
          </p:nvSpPr>
          <p:spPr>
            <a:xfrm>
              <a:off x="5272150" y="977050"/>
              <a:ext cx="277725" cy="369625"/>
            </a:xfrm>
            <a:custGeom>
              <a:avLst/>
              <a:gdLst/>
              <a:ahLst/>
              <a:cxnLst/>
              <a:rect l="l" t="t" r="r" b="b"/>
              <a:pathLst>
                <a:path w="11109" h="14785" extrusionOk="0">
                  <a:moveTo>
                    <a:pt x="5211" y="1"/>
                  </a:moveTo>
                  <a:cubicBezTo>
                    <a:pt x="2639" y="1"/>
                    <a:pt x="0" y="3511"/>
                    <a:pt x="284" y="5583"/>
                  </a:cubicBezTo>
                  <a:cubicBezTo>
                    <a:pt x="284" y="5583"/>
                    <a:pt x="3688" y="12903"/>
                    <a:pt x="4922" y="14237"/>
                  </a:cubicBezTo>
                  <a:cubicBezTo>
                    <a:pt x="5277" y="14620"/>
                    <a:pt x="5783" y="14784"/>
                    <a:pt x="6338" y="14784"/>
                  </a:cubicBezTo>
                  <a:cubicBezTo>
                    <a:pt x="7720" y="14784"/>
                    <a:pt x="9400" y="13765"/>
                    <a:pt x="9768" y="12589"/>
                  </a:cubicBezTo>
                  <a:cubicBezTo>
                    <a:pt x="10284" y="10939"/>
                    <a:pt x="11108" y="8365"/>
                    <a:pt x="8327" y="2488"/>
                  </a:cubicBezTo>
                  <a:cubicBezTo>
                    <a:pt x="7473" y="687"/>
                    <a:pt x="6349" y="1"/>
                    <a:pt x="52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5" name="Google Shape;795;p36"/>
            <p:cNvSpPr/>
            <p:nvPr/>
          </p:nvSpPr>
          <p:spPr>
            <a:xfrm>
              <a:off x="5266075" y="970925"/>
              <a:ext cx="290175" cy="382000"/>
            </a:xfrm>
            <a:custGeom>
              <a:avLst/>
              <a:gdLst/>
              <a:ahLst/>
              <a:cxnLst/>
              <a:rect l="l" t="t" r="r" b="b"/>
              <a:pathLst>
                <a:path w="11607" h="15280" extrusionOk="0">
                  <a:moveTo>
                    <a:pt x="5455" y="493"/>
                  </a:moveTo>
                  <a:cubicBezTo>
                    <a:pt x="6621" y="493"/>
                    <a:pt x="7611" y="1289"/>
                    <a:pt x="8346" y="2840"/>
                  </a:cubicBezTo>
                  <a:cubicBezTo>
                    <a:pt x="11074" y="8605"/>
                    <a:pt x="10298" y="11094"/>
                    <a:pt x="9776" y="12765"/>
                  </a:cubicBezTo>
                  <a:cubicBezTo>
                    <a:pt x="9510" y="13605"/>
                    <a:pt x="8425" y="14445"/>
                    <a:pt x="7255" y="14705"/>
                  </a:cubicBezTo>
                  <a:cubicBezTo>
                    <a:pt x="7072" y="14746"/>
                    <a:pt x="6830" y="14785"/>
                    <a:pt x="6571" y="14785"/>
                  </a:cubicBezTo>
                  <a:cubicBezTo>
                    <a:pt x="6152" y="14785"/>
                    <a:pt x="5687" y="14682"/>
                    <a:pt x="5351" y="14317"/>
                  </a:cubicBezTo>
                  <a:cubicBezTo>
                    <a:pt x="4197" y="13067"/>
                    <a:pt x="1027" y="6302"/>
                    <a:pt x="771" y="5759"/>
                  </a:cubicBezTo>
                  <a:cubicBezTo>
                    <a:pt x="575" y="4100"/>
                    <a:pt x="2421" y="1276"/>
                    <a:pt x="4617" y="621"/>
                  </a:cubicBezTo>
                  <a:cubicBezTo>
                    <a:pt x="4905" y="535"/>
                    <a:pt x="5185" y="493"/>
                    <a:pt x="5455" y="493"/>
                  </a:cubicBezTo>
                  <a:close/>
                  <a:moveTo>
                    <a:pt x="5447" y="1"/>
                  </a:moveTo>
                  <a:cubicBezTo>
                    <a:pt x="5077" y="1"/>
                    <a:pt x="4744" y="66"/>
                    <a:pt x="4473" y="148"/>
                  </a:cubicBezTo>
                  <a:cubicBezTo>
                    <a:pt x="2197" y="829"/>
                    <a:pt x="0" y="3818"/>
                    <a:pt x="287" y="5860"/>
                  </a:cubicBezTo>
                  <a:lnTo>
                    <a:pt x="304" y="5929"/>
                  </a:lnTo>
                  <a:cubicBezTo>
                    <a:pt x="447" y="6233"/>
                    <a:pt x="3739" y="13301"/>
                    <a:pt x="4984" y="14653"/>
                  </a:cubicBezTo>
                  <a:cubicBezTo>
                    <a:pt x="5367" y="15068"/>
                    <a:pt x="5921" y="15280"/>
                    <a:pt x="6574" y="15280"/>
                  </a:cubicBezTo>
                  <a:cubicBezTo>
                    <a:pt x="6825" y="15280"/>
                    <a:pt x="7085" y="15248"/>
                    <a:pt x="7362" y="15190"/>
                  </a:cubicBezTo>
                  <a:cubicBezTo>
                    <a:pt x="8718" y="14881"/>
                    <a:pt x="9930" y="13924"/>
                    <a:pt x="10255" y="12892"/>
                  </a:cubicBezTo>
                  <a:cubicBezTo>
                    <a:pt x="10792" y="11169"/>
                    <a:pt x="11606" y="8568"/>
                    <a:pt x="8793" y="2632"/>
                  </a:cubicBezTo>
                  <a:cubicBezTo>
                    <a:pt x="7790" y="513"/>
                    <a:pt x="6478" y="1"/>
                    <a:pt x="5447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6" name="Google Shape;796;p36"/>
            <p:cNvSpPr/>
            <p:nvPr/>
          </p:nvSpPr>
          <p:spPr>
            <a:xfrm>
              <a:off x="5394925" y="1146275"/>
              <a:ext cx="26375" cy="26225"/>
            </a:xfrm>
            <a:custGeom>
              <a:avLst/>
              <a:gdLst/>
              <a:ahLst/>
              <a:cxnLst/>
              <a:rect l="l" t="t" r="r" b="b"/>
              <a:pathLst>
                <a:path w="1055" h="1049" extrusionOk="0">
                  <a:moveTo>
                    <a:pt x="527" y="0"/>
                  </a:moveTo>
                  <a:cubicBezTo>
                    <a:pt x="240" y="0"/>
                    <a:pt x="1" y="235"/>
                    <a:pt x="1" y="527"/>
                  </a:cubicBezTo>
                  <a:cubicBezTo>
                    <a:pt x="1" y="814"/>
                    <a:pt x="240" y="1048"/>
                    <a:pt x="527" y="1048"/>
                  </a:cubicBezTo>
                  <a:cubicBezTo>
                    <a:pt x="814" y="1048"/>
                    <a:pt x="1054" y="814"/>
                    <a:pt x="1054" y="527"/>
                  </a:cubicBezTo>
                  <a:cubicBezTo>
                    <a:pt x="1054" y="235"/>
                    <a:pt x="814" y="0"/>
                    <a:pt x="52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7" name="Google Shape;797;p36"/>
            <p:cNvSpPr/>
            <p:nvPr/>
          </p:nvSpPr>
          <p:spPr>
            <a:xfrm>
              <a:off x="5329775" y="1167425"/>
              <a:ext cx="26225" cy="26350"/>
            </a:xfrm>
            <a:custGeom>
              <a:avLst/>
              <a:gdLst/>
              <a:ahLst/>
              <a:cxnLst/>
              <a:rect l="l" t="t" r="r" b="b"/>
              <a:pathLst>
                <a:path w="1049" h="1054" extrusionOk="0">
                  <a:moveTo>
                    <a:pt x="521" y="0"/>
                  </a:moveTo>
                  <a:cubicBezTo>
                    <a:pt x="234" y="0"/>
                    <a:pt x="0" y="239"/>
                    <a:pt x="0" y="526"/>
                  </a:cubicBezTo>
                  <a:cubicBezTo>
                    <a:pt x="0" y="820"/>
                    <a:pt x="234" y="1053"/>
                    <a:pt x="521" y="1053"/>
                  </a:cubicBezTo>
                  <a:cubicBezTo>
                    <a:pt x="813" y="1053"/>
                    <a:pt x="1048" y="820"/>
                    <a:pt x="1048" y="526"/>
                  </a:cubicBezTo>
                  <a:cubicBezTo>
                    <a:pt x="1048" y="239"/>
                    <a:pt x="813" y="0"/>
                    <a:pt x="521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8" name="Google Shape;798;p36"/>
            <p:cNvSpPr/>
            <p:nvPr/>
          </p:nvSpPr>
          <p:spPr>
            <a:xfrm>
              <a:off x="5361425" y="1168050"/>
              <a:ext cx="45500" cy="63225"/>
            </a:xfrm>
            <a:custGeom>
              <a:avLst/>
              <a:gdLst/>
              <a:ahLst/>
              <a:cxnLst/>
              <a:rect l="l" t="t" r="r" b="b"/>
              <a:pathLst>
                <a:path w="1820" h="2529" extrusionOk="0">
                  <a:moveTo>
                    <a:pt x="272" y="0"/>
                  </a:moveTo>
                  <a:cubicBezTo>
                    <a:pt x="252" y="0"/>
                    <a:pt x="232" y="2"/>
                    <a:pt x="212" y="7"/>
                  </a:cubicBezTo>
                  <a:cubicBezTo>
                    <a:pt x="80" y="44"/>
                    <a:pt x="1" y="177"/>
                    <a:pt x="32" y="310"/>
                  </a:cubicBezTo>
                  <a:lnTo>
                    <a:pt x="543" y="2342"/>
                  </a:lnTo>
                  <a:cubicBezTo>
                    <a:pt x="558" y="2406"/>
                    <a:pt x="600" y="2465"/>
                    <a:pt x="664" y="2497"/>
                  </a:cubicBezTo>
                  <a:cubicBezTo>
                    <a:pt x="696" y="2518"/>
                    <a:pt x="740" y="2528"/>
                    <a:pt x="782" y="2528"/>
                  </a:cubicBezTo>
                  <a:cubicBezTo>
                    <a:pt x="809" y="2528"/>
                    <a:pt x="835" y="2523"/>
                    <a:pt x="862" y="2518"/>
                  </a:cubicBezTo>
                  <a:lnTo>
                    <a:pt x="1622" y="2263"/>
                  </a:lnTo>
                  <a:cubicBezTo>
                    <a:pt x="1749" y="2219"/>
                    <a:pt x="1820" y="2082"/>
                    <a:pt x="1776" y="1949"/>
                  </a:cubicBezTo>
                  <a:cubicBezTo>
                    <a:pt x="1742" y="1847"/>
                    <a:pt x="1647" y="1782"/>
                    <a:pt x="1545" y="1782"/>
                  </a:cubicBezTo>
                  <a:cubicBezTo>
                    <a:pt x="1520" y="1782"/>
                    <a:pt x="1494" y="1786"/>
                    <a:pt x="1469" y="1794"/>
                  </a:cubicBezTo>
                  <a:lnTo>
                    <a:pt x="958" y="1964"/>
                  </a:lnTo>
                  <a:lnTo>
                    <a:pt x="511" y="189"/>
                  </a:lnTo>
                  <a:cubicBezTo>
                    <a:pt x="484" y="75"/>
                    <a:pt x="383" y="0"/>
                    <a:pt x="272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799" name="Google Shape;799;p36"/>
            <p:cNvSpPr/>
            <p:nvPr/>
          </p:nvSpPr>
          <p:spPr>
            <a:xfrm>
              <a:off x="5385075" y="1223175"/>
              <a:ext cx="58000" cy="39875"/>
            </a:xfrm>
            <a:custGeom>
              <a:avLst/>
              <a:gdLst/>
              <a:ahLst/>
              <a:cxnLst/>
              <a:rect l="l" t="t" r="r" b="b"/>
              <a:pathLst>
                <a:path w="2320" h="1594" extrusionOk="0">
                  <a:moveTo>
                    <a:pt x="2040" y="1"/>
                  </a:moveTo>
                  <a:cubicBezTo>
                    <a:pt x="1949" y="1"/>
                    <a:pt x="1861" y="50"/>
                    <a:pt x="1819" y="137"/>
                  </a:cubicBezTo>
                  <a:cubicBezTo>
                    <a:pt x="1366" y="1035"/>
                    <a:pt x="539" y="1101"/>
                    <a:pt x="326" y="1101"/>
                  </a:cubicBezTo>
                  <a:cubicBezTo>
                    <a:pt x="300" y="1101"/>
                    <a:pt x="283" y="1100"/>
                    <a:pt x="277" y="1100"/>
                  </a:cubicBezTo>
                  <a:cubicBezTo>
                    <a:pt x="274" y="1099"/>
                    <a:pt x="271" y="1099"/>
                    <a:pt x="268" y="1099"/>
                  </a:cubicBezTo>
                  <a:cubicBezTo>
                    <a:pt x="139" y="1099"/>
                    <a:pt x="22" y="1199"/>
                    <a:pt x="12" y="1328"/>
                  </a:cubicBezTo>
                  <a:cubicBezTo>
                    <a:pt x="0" y="1467"/>
                    <a:pt x="108" y="1583"/>
                    <a:pt x="240" y="1595"/>
                  </a:cubicBezTo>
                  <a:lnTo>
                    <a:pt x="314" y="1595"/>
                  </a:lnTo>
                  <a:cubicBezTo>
                    <a:pt x="607" y="1595"/>
                    <a:pt x="1682" y="1514"/>
                    <a:pt x="2261" y="355"/>
                  </a:cubicBezTo>
                  <a:cubicBezTo>
                    <a:pt x="2320" y="233"/>
                    <a:pt x="2271" y="83"/>
                    <a:pt x="2150" y="26"/>
                  </a:cubicBezTo>
                  <a:cubicBezTo>
                    <a:pt x="2115" y="9"/>
                    <a:pt x="2077" y="1"/>
                    <a:pt x="2040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0" name="Google Shape;800;p36"/>
            <p:cNvSpPr/>
            <p:nvPr/>
          </p:nvSpPr>
          <p:spPr>
            <a:xfrm>
              <a:off x="5304900" y="1121400"/>
              <a:ext cx="39925" cy="39925"/>
            </a:xfrm>
            <a:custGeom>
              <a:avLst/>
              <a:gdLst/>
              <a:ahLst/>
              <a:cxnLst/>
              <a:rect l="l" t="t" r="r" b="b"/>
              <a:pathLst>
                <a:path w="1596" h="1596" extrusionOk="0">
                  <a:moveTo>
                    <a:pt x="1346" y="1"/>
                  </a:moveTo>
                  <a:cubicBezTo>
                    <a:pt x="283" y="1"/>
                    <a:pt x="1" y="884"/>
                    <a:pt x="1" y="1352"/>
                  </a:cubicBezTo>
                  <a:cubicBezTo>
                    <a:pt x="1" y="1490"/>
                    <a:pt x="112" y="1596"/>
                    <a:pt x="245" y="1596"/>
                  </a:cubicBezTo>
                  <a:cubicBezTo>
                    <a:pt x="384" y="1596"/>
                    <a:pt x="495" y="1490"/>
                    <a:pt x="495" y="1352"/>
                  </a:cubicBezTo>
                  <a:cubicBezTo>
                    <a:pt x="495" y="1262"/>
                    <a:pt x="516" y="496"/>
                    <a:pt x="1346" y="496"/>
                  </a:cubicBezTo>
                  <a:cubicBezTo>
                    <a:pt x="1484" y="496"/>
                    <a:pt x="1596" y="384"/>
                    <a:pt x="1596" y="251"/>
                  </a:cubicBezTo>
                  <a:cubicBezTo>
                    <a:pt x="1596" y="113"/>
                    <a:pt x="1484" y="1"/>
                    <a:pt x="1346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1" name="Google Shape;801;p36"/>
            <p:cNvSpPr/>
            <p:nvPr/>
          </p:nvSpPr>
          <p:spPr>
            <a:xfrm>
              <a:off x="5367525" y="1100650"/>
              <a:ext cx="50150" cy="26775"/>
            </a:xfrm>
            <a:custGeom>
              <a:avLst/>
              <a:gdLst/>
              <a:ahLst/>
              <a:cxnLst/>
              <a:rect l="l" t="t" r="r" b="b"/>
              <a:pathLst>
                <a:path w="2006" h="1071" extrusionOk="0">
                  <a:moveTo>
                    <a:pt x="1176" y="1"/>
                  </a:moveTo>
                  <a:cubicBezTo>
                    <a:pt x="618" y="1"/>
                    <a:pt x="225" y="415"/>
                    <a:pt x="64" y="708"/>
                  </a:cubicBezTo>
                  <a:cubicBezTo>
                    <a:pt x="0" y="825"/>
                    <a:pt x="44" y="975"/>
                    <a:pt x="165" y="1044"/>
                  </a:cubicBezTo>
                  <a:cubicBezTo>
                    <a:pt x="203" y="1059"/>
                    <a:pt x="245" y="1071"/>
                    <a:pt x="282" y="1071"/>
                  </a:cubicBezTo>
                  <a:cubicBezTo>
                    <a:pt x="368" y="1071"/>
                    <a:pt x="452" y="1027"/>
                    <a:pt x="501" y="943"/>
                  </a:cubicBezTo>
                  <a:cubicBezTo>
                    <a:pt x="529" y="890"/>
                    <a:pt x="762" y="501"/>
                    <a:pt x="1187" y="501"/>
                  </a:cubicBezTo>
                  <a:cubicBezTo>
                    <a:pt x="1311" y="501"/>
                    <a:pt x="1451" y="534"/>
                    <a:pt x="1607" y="619"/>
                  </a:cubicBezTo>
                  <a:cubicBezTo>
                    <a:pt x="1644" y="639"/>
                    <a:pt x="1684" y="648"/>
                    <a:pt x="1724" y="648"/>
                  </a:cubicBezTo>
                  <a:cubicBezTo>
                    <a:pt x="1812" y="648"/>
                    <a:pt x="1898" y="603"/>
                    <a:pt x="1942" y="523"/>
                  </a:cubicBezTo>
                  <a:cubicBezTo>
                    <a:pt x="2006" y="400"/>
                    <a:pt x="1964" y="251"/>
                    <a:pt x="1841" y="187"/>
                  </a:cubicBezTo>
                  <a:cubicBezTo>
                    <a:pt x="1600" y="55"/>
                    <a:pt x="1377" y="1"/>
                    <a:pt x="1176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2" name="Google Shape;802;p36"/>
            <p:cNvSpPr/>
            <p:nvPr/>
          </p:nvSpPr>
          <p:spPr>
            <a:xfrm>
              <a:off x="5165325" y="902275"/>
              <a:ext cx="353675" cy="232325"/>
            </a:xfrm>
            <a:custGeom>
              <a:avLst/>
              <a:gdLst/>
              <a:ahLst/>
              <a:cxnLst/>
              <a:rect l="l" t="t" r="r" b="b"/>
              <a:pathLst>
                <a:path w="14147" h="9293" extrusionOk="0">
                  <a:moveTo>
                    <a:pt x="12047" y="0"/>
                  </a:moveTo>
                  <a:cubicBezTo>
                    <a:pt x="10886" y="0"/>
                    <a:pt x="10231" y="326"/>
                    <a:pt x="10227" y="330"/>
                  </a:cubicBezTo>
                  <a:cubicBezTo>
                    <a:pt x="10149" y="367"/>
                    <a:pt x="10054" y="382"/>
                    <a:pt x="9948" y="382"/>
                  </a:cubicBezTo>
                  <a:cubicBezTo>
                    <a:pt x="9500" y="382"/>
                    <a:pt x="8846" y="115"/>
                    <a:pt x="8404" y="115"/>
                  </a:cubicBezTo>
                  <a:cubicBezTo>
                    <a:pt x="8365" y="115"/>
                    <a:pt x="8327" y="118"/>
                    <a:pt x="8291" y="122"/>
                  </a:cubicBezTo>
                  <a:cubicBezTo>
                    <a:pt x="7833" y="181"/>
                    <a:pt x="7322" y="314"/>
                    <a:pt x="6791" y="512"/>
                  </a:cubicBezTo>
                  <a:cubicBezTo>
                    <a:pt x="4275" y="1437"/>
                    <a:pt x="1244" y="3728"/>
                    <a:pt x="434" y="5793"/>
                  </a:cubicBezTo>
                  <a:cubicBezTo>
                    <a:pt x="0" y="6902"/>
                    <a:pt x="722" y="7197"/>
                    <a:pt x="1611" y="7197"/>
                  </a:cubicBezTo>
                  <a:cubicBezTo>
                    <a:pt x="2617" y="7197"/>
                    <a:pt x="3839" y="6819"/>
                    <a:pt x="3839" y="6819"/>
                  </a:cubicBezTo>
                  <a:lnTo>
                    <a:pt x="3839" y="6819"/>
                  </a:lnTo>
                  <a:cubicBezTo>
                    <a:pt x="3839" y="6819"/>
                    <a:pt x="1366" y="9293"/>
                    <a:pt x="3424" y="9293"/>
                  </a:cubicBezTo>
                  <a:cubicBezTo>
                    <a:pt x="5488" y="9293"/>
                    <a:pt x="10742" y="4762"/>
                    <a:pt x="10742" y="4761"/>
                  </a:cubicBezTo>
                  <a:lnTo>
                    <a:pt x="10742" y="4761"/>
                  </a:lnTo>
                  <a:cubicBezTo>
                    <a:pt x="10742" y="4761"/>
                    <a:pt x="9711" y="6303"/>
                    <a:pt x="10844" y="6718"/>
                  </a:cubicBezTo>
                  <a:cubicBezTo>
                    <a:pt x="11797" y="7061"/>
                    <a:pt x="12385" y="8202"/>
                    <a:pt x="12854" y="8202"/>
                  </a:cubicBezTo>
                  <a:cubicBezTo>
                    <a:pt x="12945" y="8202"/>
                    <a:pt x="13031" y="8159"/>
                    <a:pt x="13115" y="8058"/>
                  </a:cubicBezTo>
                  <a:cubicBezTo>
                    <a:pt x="13631" y="7442"/>
                    <a:pt x="14147" y="7335"/>
                    <a:pt x="14147" y="7335"/>
                  </a:cubicBezTo>
                  <a:cubicBezTo>
                    <a:pt x="14147" y="7335"/>
                    <a:pt x="13525" y="5171"/>
                    <a:pt x="13732" y="3314"/>
                  </a:cubicBezTo>
                  <a:cubicBezTo>
                    <a:pt x="13940" y="1463"/>
                    <a:pt x="13940" y="122"/>
                    <a:pt x="12497" y="16"/>
                  </a:cubicBezTo>
                  <a:cubicBezTo>
                    <a:pt x="12340" y="5"/>
                    <a:pt x="12189" y="0"/>
                    <a:pt x="1204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3" name="Google Shape;803;p36"/>
            <p:cNvSpPr/>
            <p:nvPr/>
          </p:nvSpPr>
          <p:spPr>
            <a:xfrm>
              <a:off x="5475650" y="1053300"/>
              <a:ext cx="65950" cy="86125"/>
            </a:xfrm>
            <a:custGeom>
              <a:avLst/>
              <a:gdLst/>
              <a:ahLst/>
              <a:cxnLst/>
              <a:rect l="l" t="t" r="r" b="b"/>
              <a:pathLst>
                <a:path w="2638" h="3445" extrusionOk="0">
                  <a:moveTo>
                    <a:pt x="1202" y="1"/>
                  </a:moveTo>
                  <a:cubicBezTo>
                    <a:pt x="629" y="1"/>
                    <a:pt x="0" y="1555"/>
                    <a:pt x="0" y="1555"/>
                  </a:cubicBezTo>
                  <a:lnTo>
                    <a:pt x="659" y="3257"/>
                  </a:lnTo>
                  <a:cubicBezTo>
                    <a:pt x="659" y="3257"/>
                    <a:pt x="1138" y="3444"/>
                    <a:pt x="1588" y="3444"/>
                  </a:cubicBezTo>
                  <a:cubicBezTo>
                    <a:pt x="1837" y="3444"/>
                    <a:pt x="2077" y="3387"/>
                    <a:pt x="2223" y="3208"/>
                  </a:cubicBezTo>
                  <a:cubicBezTo>
                    <a:pt x="2638" y="2709"/>
                    <a:pt x="2144" y="1023"/>
                    <a:pt x="1515" y="188"/>
                  </a:cubicBezTo>
                  <a:cubicBezTo>
                    <a:pt x="1416" y="56"/>
                    <a:pt x="1310" y="1"/>
                    <a:pt x="12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4" name="Google Shape;804;p36"/>
            <p:cNvSpPr/>
            <p:nvPr/>
          </p:nvSpPr>
          <p:spPr>
            <a:xfrm>
              <a:off x="5468725" y="1047075"/>
              <a:ext cx="80350" cy="98575"/>
            </a:xfrm>
            <a:custGeom>
              <a:avLst/>
              <a:gdLst/>
              <a:ahLst/>
              <a:cxnLst/>
              <a:rect l="l" t="t" r="r" b="b"/>
              <a:pathLst>
                <a:path w="3214" h="3943" extrusionOk="0">
                  <a:moveTo>
                    <a:pt x="1475" y="1"/>
                  </a:moveTo>
                  <a:cubicBezTo>
                    <a:pt x="1448" y="1"/>
                    <a:pt x="1423" y="3"/>
                    <a:pt x="1399" y="6"/>
                  </a:cubicBezTo>
                  <a:cubicBezTo>
                    <a:pt x="751" y="96"/>
                    <a:pt x="202" y="1331"/>
                    <a:pt x="49" y="1709"/>
                  </a:cubicBezTo>
                  <a:cubicBezTo>
                    <a:pt x="0" y="1836"/>
                    <a:pt x="59" y="1979"/>
                    <a:pt x="187" y="2033"/>
                  </a:cubicBezTo>
                  <a:cubicBezTo>
                    <a:pt x="216" y="2044"/>
                    <a:pt x="247" y="2049"/>
                    <a:pt x="277" y="2049"/>
                  </a:cubicBezTo>
                  <a:cubicBezTo>
                    <a:pt x="376" y="2049"/>
                    <a:pt x="469" y="1992"/>
                    <a:pt x="506" y="1894"/>
                  </a:cubicBezTo>
                  <a:cubicBezTo>
                    <a:pt x="766" y="1245"/>
                    <a:pt x="1218" y="533"/>
                    <a:pt x="1468" y="501"/>
                  </a:cubicBezTo>
                  <a:cubicBezTo>
                    <a:pt x="1471" y="500"/>
                    <a:pt x="1475" y="498"/>
                    <a:pt x="1481" y="498"/>
                  </a:cubicBezTo>
                  <a:cubicBezTo>
                    <a:pt x="1501" y="498"/>
                    <a:pt x="1539" y="512"/>
                    <a:pt x="1596" y="585"/>
                  </a:cubicBezTo>
                  <a:cubicBezTo>
                    <a:pt x="2251" y="1458"/>
                    <a:pt x="2585" y="2968"/>
                    <a:pt x="2315" y="3298"/>
                  </a:cubicBezTo>
                  <a:cubicBezTo>
                    <a:pt x="2224" y="3405"/>
                    <a:pt x="2056" y="3443"/>
                    <a:pt x="1865" y="3443"/>
                  </a:cubicBezTo>
                  <a:cubicBezTo>
                    <a:pt x="1571" y="3443"/>
                    <a:pt x="1223" y="3352"/>
                    <a:pt x="1027" y="3277"/>
                  </a:cubicBezTo>
                  <a:cubicBezTo>
                    <a:pt x="998" y="3266"/>
                    <a:pt x="968" y="3261"/>
                    <a:pt x="939" y="3261"/>
                  </a:cubicBezTo>
                  <a:cubicBezTo>
                    <a:pt x="839" y="3261"/>
                    <a:pt x="745" y="3322"/>
                    <a:pt x="707" y="3420"/>
                  </a:cubicBezTo>
                  <a:cubicBezTo>
                    <a:pt x="660" y="3548"/>
                    <a:pt x="724" y="3687"/>
                    <a:pt x="852" y="3740"/>
                  </a:cubicBezTo>
                  <a:cubicBezTo>
                    <a:pt x="931" y="3771"/>
                    <a:pt x="1389" y="3942"/>
                    <a:pt x="1856" y="3942"/>
                  </a:cubicBezTo>
                  <a:cubicBezTo>
                    <a:pt x="2170" y="3942"/>
                    <a:pt x="2489" y="3862"/>
                    <a:pt x="2691" y="3612"/>
                  </a:cubicBezTo>
                  <a:cubicBezTo>
                    <a:pt x="3213" y="2985"/>
                    <a:pt x="2639" y="1155"/>
                    <a:pt x="1989" y="293"/>
                  </a:cubicBezTo>
                  <a:cubicBezTo>
                    <a:pt x="1817" y="62"/>
                    <a:pt x="1628" y="1"/>
                    <a:pt x="1475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5" name="Google Shape;805;p36"/>
            <p:cNvSpPr/>
            <p:nvPr/>
          </p:nvSpPr>
          <p:spPr>
            <a:xfrm>
              <a:off x="5152100" y="877025"/>
              <a:ext cx="274100" cy="188550"/>
            </a:xfrm>
            <a:custGeom>
              <a:avLst/>
              <a:gdLst/>
              <a:ahLst/>
              <a:cxnLst/>
              <a:rect l="l" t="t" r="r" b="b"/>
              <a:pathLst>
                <a:path w="10964" h="7541" extrusionOk="0">
                  <a:moveTo>
                    <a:pt x="8350" y="0"/>
                  </a:moveTo>
                  <a:cubicBezTo>
                    <a:pt x="7666" y="0"/>
                    <a:pt x="6814" y="163"/>
                    <a:pt x="5762" y="606"/>
                  </a:cubicBezTo>
                  <a:cubicBezTo>
                    <a:pt x="5698" y="633"/>
                    <a:pt x="5671" y="702"/>
                    <a:pt x="5698" y="766"/>
                  </a:cubicBezTo>
                  <a:cubicBezTo>
                    <a:pt x="5718" y="814"/>
                    <a:pt x="5766" y="844"/>
                    <a:pt x="5813" y="844"/>
                  </a:cubicBezTo>
                  <a:cubicBezTo>
                    <a:pt x="5828" y="844"/>
                    <a:pt x="5843" y="841"/>
                    <a:pt x="5857" y="835"/>
                  </a:cubicBezTo>
                  <a:cubicBezTo>
                    <a:pt x="6895" y="397"/>
                    <a:pt x="7721" y="238"/>
                    <a:pt x="8376" y="238"/>
                  </a:cubicBezTo>
                  <a:cubicBezTo>
                    <a:pt x="9671" y="238"/>
                    <a:pt x="10290" y="863"/>
                    <a:pt x="10527" y="1191"/>
                  </a:cubicBezTo>
                  <a:cubicBezTo>
                    <a:pt x="10355" y="1179"/>
                    <a:pt x="10099" y="1166"/>
                    <a:pt x="9779" y="1166"/>
                  </a:cubicBezTo>
                  <a:cubicBezTo>
                    <a:pt x="7555" y="1166"/>
                    <a:pt x="2218" y="1773"/>
                    <a:pt x="28" y="7372"/>
                  </a:cubicBezTo>
                  <a:cubicBezTo>
                    <a:pt x="1" y="7436"/>
                    <a:pt x="33" y="7510"/>
                    <a:pt x="96" y="7531"/>
                  </a:cubicBezTo>
                  <a:cubicBezTo>
                    <a:pt x="113" y="7542"/>
                    <a:pt x="123" y="7542"/>
                    <a:pt x="140" y="7542"/>
                  </a:cubicBezTo>
                  <a:cubicBezTo>
                    <a:pt x="192" y="7542"/>
                    <a:pt x="236" y="7510"/>
                    <a:pt x="256" y="7463"/>
                  </a:cubicBezTo>
                  <a:cubicBezTo>
                    <a:pt x="2387" y="2013"/>
                    <a:pt x="7591" y="1416"/>
                    <a:pt x="9763" y="1416"/>
                  </a:cubicBezTo>
                  <a:cubicBezTo>
                    <a:pt x="10356" y="1416"/>
                    <a:pt x="10723" y="1460"/>
                    <a:pt x="10740" y="1463"/>
                  </a:cubicBezTo>
                  <a:lnTo>
                    <a:pt x="10964" y="1490"/>
                  </a:lnTo>
                  <a:lnTo>
                    <a:pt x="10868" y="1287"/>
                  </a:lnTo>
                  <a:cubicBezTo>
                    <a:pt x="10859" y="1267"/>
                    <a:pt x="10256" y="0"/>
                    <a:pt x="835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6" name="Google Shape;806;p36"/>
            <p:cNvSpPr/>
            <p:nvPr/>
          </p:nvSpPr>
          <p:spPr>
            <a:xfrm>
              <a:off x="5495850" y="1453125"/>
              <a:ext cx="198150" cy="327850"/>
            </a:xfrm>
            <a:custGeom>
              <a:avLst/>
              <a:gdLst/>
              <a:ahLst/>
              <a:cxnLst/>
              <a:rect l="l" t="t" r="r" b="b"/>
              <a:pathLst>
                <a:path w="7926" h="13113" extrusionOk="0">
                  <a:moveTo>
                    <a:pt x="5970" y="1"/>
                  </a:moveTo>
                  <a:cubicBezTo>
                    <a:pt x="5960" y="1"/>
                    <a:pt x="5951" y="1"/>
                    <a:pt x="5941" y="2"/>
                  </a:cubicBezTo>
                  <a:cubicBezTo>
                    <a:pt x="5809" y="19"/>
                    <a:pt x="5713" y="147"/>
                    <a:pt x="5729" y="279"/>
                  </a:cubicBezTo>
                  <a:lnTo>
                    <a:pt x="7308" y="12055"/>
                  </a:lnTo>
                  <a:lnTo>
                    <a:pt x="464" y="3896"/>
                  </a:lnTo>
                  <a:cubicBezTo>
                    <a:pt x="416" y="3840"/>
                    <a:pt x="347" y="3810"/>
                    <a:pt x="277" y="3810"/>
                  </a:cubicBezTo>
                  <a:cubicBezTo>
                    <a:pt x="221" y="3810"/>
                    <a:pt x="165" y="3829"/>
                    <a:pt x="118" y="3869"/>
                  </a:cubicBezTo>
                  <a:cubicBezTo>
                    <a:pt x="11" y="3955"/>
                    <a:pt x="0" y="4109"/>
                    <a:pt x="86" y="4215"/>
                  </a:cubicBezTo>
                  <a:lnTo>
                    <a:pt x="7473" y="13028"/>
                  </a:lnTo>
                  <a:cubicBezTo>
                    <a:pt x="7522" y="13082"/>
                    <a:pt x="7596" y="13114"/>
                    <a:pt x="7665" y="13114"/>
                  </a:cubicBezTo>
                  <a:cubicBezTo>
                    <a:pt x="7697" y="13114"/>
                    <a:pt x="7734" y="13109"/>
                    <a:pt x="7765" y="13092"/>
                  </a:cubicBezTo>
                  <a:cubicBezTo>
                    <a:pt x="7868" y="13050"/>
                    <a:pt x="7925" y="12944"/>
                    <a:pt x="7910" y="12837"/>
                  </a:cubicBezTo>
                  <a:lnTo>
                    <a:pt x="6218" y="216"/>
                  </a:lnTo>
                  <a:cubicBezTo>
                    <a:pt x="6203" y="87"/>
                    <a:pt x="6088" y="1"/>
                    <a:pt x="5970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7" name="Google Shape;807;p36"/>
            <p:cNvSpPr/>
            <p:nvPr/>
          </p:nvSpPr>
          <p:spPr>
            <a:xfrm>
              <a:off x="5669900" y="1768675"/>
              <a:ext cx="142175" cy="356050"/>
            </a:xfrm>
            <a:custGeom>
              <a:avLst/>
              <a:gdLst/>
              <a:ahLst/>
              <a:cxnLst/>
              <a:rect l="l" t="t" r="r" b="b"/>
              <a:pathLst>
                <a:path w="5687" h="14241" extrusionOk="0">
                  <a:moveTo>
                    <a:pt x="700" y="1"/>
                  </a:moveTo>
                  <a:cubicBezTo>
                    <a:pt x="579" y="1"/>
                    <a:pt x="473" y="92"/>
                    <a:pt x="459" y="220"/>
                  </a:cubicBezTo>
                  <a:lnTo>
                    <a:pt x="6" y="4130"/>
                  </a:lnTo>
                  <a:cubicBezTo>
                    <a:pt x="1" y="4177"/>
                    <a:pt x="12" y="4226"/>
                    <a:pt x="32" y="4268"/>
                  </a:cubicBezTo>
                  <a:lnTo>
                    <a:pt x="5187" y="14108"/>
                  </a:lnTo>
                  <a:cubicBezTo>
                    <a:pt x="5229" y="14193"/>
                    <a:pt x="5315" y="14241"/>
                    <a:pt x="5405" y="14241"/>
                  </a:cubicBezTo>
                  <a:cubicBezTo>
                    <a:pt x="5442" y="14241"/>
                    <a:pt x="5485" y="14230"/>
                    <a:pt x="5516" y="14214"/>
                  </a:cubicBezTo>
                  <a:cubicBezTo>
                    <a:pt x="5639" y="14151"/>
                    <a:pt x="5686" y="14001"/>
                    <a:pt x="5622" y="13879"/>
                  </a:cubicBezTo>
                  <a:lnTo>
                    <a:pt x="506" y="4108"/>
                  </a:lnTo>
                  <a:lnTo>
                    <a:pt x="948" y="273"/>
                  </a:lnTo>
                  <a:cubicBezTo>
                    <a:pt x="963" y="141"/>
                    <a:pt x="867" y="18"/>
                    <a:pt x="729" y="3"/>
                  </a:cubicBezTo>
                  <a:cubicBezTo>
                    <a:pt x="719" y="2"/>
                    <a:pt x="709" y="1"/>
                    <a:pt x="700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8" name="Google Shape;808;p36"/>
            <p:cNvSpPr/>
            <p:nvPr/>
          </p:nvSpPr>
          <p:spPr>
            <a:xfrm>
              <a:off x="5335475" y="1380275"/>
              <a:ext cx="317175" cy="385675"/>
            </a:xfrm>
            <a:custGeom>
              <a:avLst/>
              <a:gdLst/>
              <a:ahLst/>
              <a:cxnLst/>
              <a:rect l="l" t="t" r="r" b="b"/>
              <a:pathLst>
                <a:path w="12687" h="15427" extrusionOk="0">
                  <a:moveTo>
                    <a:pt x="504" y="0"/>
                  </a:moveTo>
                  <a:cubicBezTo>
                    <a:pt x="387" y="0"/>
                    <a:pt x="276" y="91"/>
                    <a:pt x="256" y="214"/>
                  </a:cubicBezTo>
                  <a:cubicBezTo>
                    <a:pt x="246" y="305"/>
                    <a:pt x="1" y="2448"/>
                    <a:pt x="762" y="4880"/>
                  </a:cubicBezTo>
                  <a:cubicBezTo>
                    <a:pt x="1511" y="7283"/>
                    <a:pt x="3123" y="9932"/>
                    <a:pt x="3192" y="10043"/>
                  </a:cubicBezTo>
                  <a:cubicBezTo>
                    <a:pt x="3237" y="10121"/>
                    <a:pt x="3315" y="10164"/>
                    <a:pt x="3399" y="10164"/>
                  </a:cubicBezTo>
                  <a:cubicBezTo>
                    <a:pt x="3425" y="10164"/>
                    <a:pt x="3453" y="10159"/>
                    <a:pt x="3479" y="10151"/>
                  </a:cubicBezTo>
                  <a:lnTo>
                    <a:pt x="5900" y="9390"/>
                  </a:lnTo>
                  <a:lnTo>
                    <a:pt x="5272" y="11656"/>
                  </a:lnTo>
                  <a:cubicBezTo>
                    <a:pt x="5245" y="11751"/>
                    <a:pt x="5277" y="11857"/>
                    <a:pt x="5357" y="11916"/>
                  </a:cubicBezTo>
                  <a:cubicBezTo>
                    <a:pt x="5527" y="12049"/>
                    <a:pt x="9506" y="15124"/>
                    <a:pt x="12400" y="15426"/>
                  </a:cubicBezTo>
                  <a:lnTo>
                    <a:pt x="12425" y="15426"/>
                  </a:lnTo>
                  <a:cubicBezTo>
                    <a:pt x="12548" y="15426"/>
                    <a:pt x="12660" y="15331"/>
                    <a:pt x="12670" y="15208"/>
                  </a:cubicBezTo>
                  <a:cubicBezTo>
                    <a:pt x="12687" y="15070"/>
                    <a:pt x="12585" y="14948"/>
                    <a:pt x="12452" y="14938"/>
                  </a:cubicBezTo>
                  <a:cubicBezTo>
                    <a:pt x="9979" y="14677"/>
                    <a:pt x="6506" y="12161"/>
                    <a:pt x="5794" y="11624"/>
                  </a:cubicBezTo>
                  <a:lnTo>
                    <a:pt x="6501" y="9081"/>
                  </a:lnTo>
                  <a:cubicBezTo>
                    <a:pt x="6521" y="8997"/>
                    <a:pt x="6496" y="8901"/>
                    <a:pt x="6432" y="8837"/>
                  </a:cubicBezTo>
                  <a:cubicBezTo>
                    <a:pt x="6386" y="8791"/>
                    <a:pt x="6324" y="8767"/>
                    <a:pt x="6261" y="8767"/>
                  </a:cubicBezTo>
                  <a:cubicBezTo>
                    <a:pt x="6236" y="8767"/>
                    <a:pt x="6211" y="8771"/>
                    <a:pt x="6187" y="8778"/>
                  </a:cubicBezTo>
                  <a:lnTo>
                    <a:pt x="3516" y="9623"/>
                  </a:lnTo>
                  <a:cubicBezTo>
                    <a:pt x="3150" y="9002"/>
                    <a:pt x="1862" y="6746"/>
                    <a:pt x="1235" y="4730"/>
                  </a:cubicBezTo>
                  <a:cubicBezTo>
                    <a:pt x="506" y="2406"/>
                    <a:pt x="745" y="294"/>
                    <a:pt x="751" y="273"/>
                  </a:cubicBezTo>
                  <a:cubicBezTo>
                    <a:pt x="767" y="140"/>
                    <a:pt x="671" y="17"/>
                    <a:pt x="533" y="2"/>
                  </a:cubicBezTo>
                  <a:cubicBezTo>
                    <a:pt x="523" y="1"/>
                    <a:pt x="514" y="0"/>
                    <a:pt x="504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09" name="Google Shape;809;p36"/>
            <p:cNvSpPr/>
            <p:nvPr/>
          </p:nvSpPr>
          <p:spPr>
            <a:xfrm>
              <a:off x="5609125" y="1249800"/>
              <a:ext cx="185250" cy="583825"/>
            </a:xfrm>
            <a:custGeom>
              <a:avLst/>
              <a:gdLst/>
              <a:ahLst/>
              <a:cxnLst/>
              <a:rect l="l" t="t" r="r" b="b"/>
              <a:pathLst>
                <a:path w="7410" h="23353" extrusionOk="0">
                  <a:moveTo>
                    <a:pt x="279" y="0"/>
                  </a:moveTo>
                  <a:cubicBezTo>
                    <a:pt x="212" y="0"/>
                    <a:pt x="145" y="27"/>
                    <a:pt x="97" y="78"/>
                  </a:cubicBezTo>
                  <a:cubicBezTo>
                    <a:pt x="1" y="179"/>
                    <a:pt x="6" y="338"/>
                    <a:pt x="107" y="429"/>
                  </a:cubicBezTo>
                  <a:cubicBezTo>
                    <a:pt x="129" y="444"/>
                    <a:pt x="2065" y="2237"/>
                    <a:pt x="3241" y="3710"/>
                  </a:cubicBezTo>
                  <a:cubicBezTo>
                    <a:pt x="4251" y="4976"/>
                    <a:pt x="5060" y="7035"/>
                    <a:pt x="5262" y="7571"/>
                  </a:cubicBezTo>
                  <a:lnTo>
                    <a:pt x="3394" y="9869"/>
                  </a:lnTo>
                  <a:cubicBezTo>
                    <a:pt x="3342" y="9928"/>
                    <a:pt x="3325" y="10013"/>
                    <a:pt x="3347" y="10092"/>
                  </a:cubicBezTo>
                  <a:cubicBezTo>
                    <a:pt x="3374" y="10173"/>
                    <a:pt x="3432" y="10231"/>
                    <a:pt x="3511" y="10258"/>
                  </a:cubicBezTo>
                  <a:lnTo>
                    <a:pt x="6209" y="11108"/>
                  </a:lnTo>
                  <a:cubicBezTo>
                    <a:pt x="6293" y="12220"/>
                    <a:pt x="6639" y="18800"/>
                    <a:pt x="3681" y="22965"/>
                  </a:cubicBezTo>
                  <a:cubicBezTo>
                    <a:pt x="3607" y="23076"/>
                    <a:pt x="3634" y="23230"/>
                    <a:pt x="3745" y="23311"/>
                  </a:cubicBezTo>
                  <a:cubicBezTo>
                    <a:pt x="3788" y="23336"/>
                    <a:pt x="3836" y="23353"/>
                    <a:pt x="3884" y="23353"/>
                  </a:cubicBezTo>
                  <a:cubicBezTo>
                    <a:pt x="3963" y="23353"/>
                    <a:pt x="4039" y="23316"/>
                    <a:pt x="4086" y="23252"/>
                  </a:cubicBezTo>
                  <a:cubicBezTo>
                    <a:pt x="7410" y="18566"/>
                    <a:pt x="6719" y="11209"/>
                    <a:pt x="6687" y="10902"/>
                  </a:cubicBezTo>
                  <a:cubicBezTo>
                    <a:pt x="6676" y="10801"/>
                    <a:pt x="6612" y="10720"/>
                    <a:pt x="6516" y="10688"/>
                  </a:cubicBezTo>
                  <a:lnTo>
                    <a:pt x="4007" y="9896"/>
                  </a:lnTo>
                  <a:lnTo>
                    <a:pt x="5730" y="7774"/>
                  </a:lnTo>
                  <a:cubicBezTo>
                    <a:pt x="5788" y="7705"/>
                    <a:pt x="5804" y="7615"/>
                    <a:pt x="5772" y="7534"/>
                  </a:cubicBezTo>
                  <a:cubicBezTo>
                    <a:pt x="5735" y="7428"/>
                    <a:pt x="4842" y="4922"/>
                    <a:pt x="3629" y="3402"/>
                  </a:cubicBezTo>
                  <a:cubicBezTo>
                    <a:pt x="2426" y="1902"/>
                    <a:pt x="464" y="83"/>
                    <a:pt x="443" y="66"/>
                  </a:cubicBezTo>
                  <a:cubicBezTo>
                    <a:pt x="398" y="21"/>
                    <a:pt x="339" y="0"/>
                    <a:pt x="279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0" name="Google Shape;810;p36"/>
            <p:cNvSpPr/>
            <p:nvPr/>
          </p:nvSpPr>
          <p:spPr>
            <a:xfrm>
              <a:off x="4730725" y="2216450"/>
              <a:ext cx="132725" cy="81100"/>
            </a:xfrm>
            <a:custGeom>
              <a:avLst/>
              <a:gdLst/>
              <a:ahLst/>
              <a:cxnLst/>
              <a:rect l="l" t="t" r="r" b="b"/>
              <a:pathLst>
                <a:path w="5309" h="3244" extrusionOk="0">
                  <a:moveTo>
                    <a:pt x="5308" y="0"/>
                  </a:moveTo>
                  <a:lnTo>
                    <a:pt x="4961" y="258"/>
                  </a:lnTo>
                  <a:lnTo>
                    <a:pt x="4961" y="258"/>
                  </a:lnTo>
                  <a:cubicBezTo>
                    <a:pt x="5146" y="127"/>
                    <a:pt x="5308" y="1"/>
                    <a:pt x="5308" y="0"/>
                  </a:cubicBezTo>
                  <a:close/>
                  <a:moveTo>
                    <a:pt x="4961" y="258"/>
                  </a:moveTo>
                  <a:cubicBezTo>
                    <a:pt x="4761" y="400"/>
                    <a:pt x="4533" y="548"/>
                    <a:pt x="4453" y="548"/>
                  </a:cubicBezTo>
                  <a:cubicBezTo>
                    <a:pt x="4293" y="548"/>
                    <a:pt x="2384" y="782"/>
                    <a:pt x="2384" y="782"/>
                  </a:cubicBezTo>
                  <a:cubicBezTo>
                    <a:pt x="2384" y="782"/>
                    <a:pt x="1405" y="1292"/>
                    <a:pt x="899" y="1447"/>
                  </a:cubicBezTo>
                  <a:cubicBezTo>
                    <a:pt x="388" y="1601"/>
                    <a:pt x="0" y="1915"/>
                    <a:pt x="155" y="2075"/>
                  </a:cubicBezTo>
                  <a:cubicBezTo>
                    <a:pt x="241" y="2161"/>
                    <a:pt x="414" y="2211"/>
                    <a:pt x="604" y="2211"/>
                  </a:cubicBezTo>
                  <a:cubicBezTo>
                    <a:pt x="754" y="2211"/>
                    <a:pt x="915" y="2180"/>
                    <a:pt x="1053" y="2112"/>
                  </a:cubicBezTo>
                  <a:cubicBezTo>
                    <a:pt x="1367" y="1957"/>
                    <a:pt x="2734" y="1761"/>
                    <a:pt x="2735" y="1761"/>
                  </a:cubicBezTo>
                  <a:lnTo>
                    <a:pt x="2735" y="1761"/>
                  </a:lnTo>
                  <a:lnTo>
                    <a:pt x="936" y="3244"/>
                  </a:lnTo>
                  <a:lnTo>
                    <a:pt x="4961" y="2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1" name="Google Shape;811;p36"/>
            <p:cNvSpPr/>
            <p:nvPr/>
          </p:nvSpPr>
          <p:spPr>
            <a:xfrm>
              <a:off x="4728575" y="2211850"/>
              <a:ext cx="140200" cy="90375"/>
            </a:xfrm>
            <a:custGeom>
              <a:avLst/>
              <a:gdLst/>
              <a:ahLst/>
              <a:cxnLst/>
              <a:rect l="l" t="t" r="r" b="b"/>
              <a:pathLst>
                <a:path w="5608" h="3615" extrusionOk="0">
                  <a:moveTo>
                    <a:pt x="5395" y="1"/>
                  </a:moveTo>
                  <a:cubicBezTo>
                    <a:pt x="5356" y="1"/>
                    <a:pt x="5316" y="13"/>
                    <a:pt x="5283" y="40"/>
                  </a:cubicBezTo>
                  <a:cubicBezTo>
                    <a:pt x="4991" y="269"/>
                    <a:pt x="4613" y="524"/>
                    <a:pt x="4539" y="546"/>
                  </a:cubicBezTo>
                  <a:cubicBezTo>
                    <a:pt x="4379" y="546"/>
                    <a:pt x="2767" y="742"/>
                    <a:pt x="2443" y="786"/>
                  </a:cubicBezTo>
                  <a:cubicBezTo>
                    <a:pt x="2421" y="786"/>
                    <a:pt x="2401" y="791"/>
                    <a:pt x="2384" y="801"/>
                  </a:cubicBezTo>
                  <a:cubicBezTo>
                    <a:pt x="2374" y="806"/>
                    <a:pt x="1416" y="1306"/>
                    <a:pt x="926" y="1456"/>
                  </a:cubicBezTo>
                  <a:cubicBezTo>
                    <a:pt x="528" y="1577"/>
                    <a:pt x="97" y="1822"/>
                    <a:pt x="28" y="2099"/>
                  </a:cubicBezTo>
                  <a:cubicBezTo>
                    <a:pt x="1" y="2205"/>
                    <a:pt x="33" y="2311"/>
                    <a:pt x="108" y="2386"/>
                  </a:cubicBezTo>
                  <a:cubicBezTo>
                    <a:pt x="235" y="2513"/>
                    <a:pt x="457" y="2580"/>
                    <a:pt x="694" y="2580"/>
                  </a:cubicBezTo>
                  <a:cubicBezTo>
                    <a:pt x="875" y="2580"/>
                    <a:pt x="1064" y="2541"/>
                    <a:pt x="1225" y="2460"/>
                  </a:cubicBezTo>
                  <a:cubicBezTo>
                    <a:pt x="1353" y="2397"/>
                    <a:pt x="1762" y="2306"/>
                    <a:pt x="2177" y="2237"/>
                  </a:cubicBezTo>
                  <a:lnTo>
                    <a:pt x="2177" y="2237"/>
                  </a:lnTo>
                  <a:lnTo>
                    <a:pt x="906" y="3285"/>
                  </a:lnTo>
                  <a:cubicBezTo>
                    <a:pt x="825" y="3349"/>
                    <a:pt x="815" y="3466"/>
                    <a:pt x="879" y="3545"/>
                  </a:cubicBezTo>
                  <a:cubicBezTo>
                    <a:pt x="916" y="3588"/>
                    <a:pt x="970" y="3614"/>
                    <a:pt x="1022" y="3614"/>
                  </a:cubicBezTo>
                  <a:cubicBezTo>
                    <a:pt x="1065" y="3614"/>
                    <a:pt x="1108" y="3599"/>
                    <a:pt x="1139" y="3572"/>
                  </a:cubicBezTo>
                  <a:lnTo>
                    <a:pt x="2937" y="2088"/>
                  </a:lnTo>
                  <a:cubicBezTo>
                    <a:pt x="3001" y="2035"/>
                    <a:pt x="3022" y="1945"/>
                    <a:pt x="2990" y="1871"/>
                  </a:cubicBezTo>
                  <a:cubicBezTo>
                    <a:pt x="2957" y="1798"/>
                    <a:pt x="2889" y="1757"/>
                    <a:pt x="2817" y="1757"/>
                  </a:cubicBezTo>
                  <a:cubicBezTo>
                    <a:pt x="2810" y="1757"/>
                    <a:pt x="2802" y="1757"/>
                    <a:pt x="2794" y="1758"/>
                  </a:cubicBezTo>
                  <a:cubicBezTo>
                    <a:pt x="2650" y="1780"/>
                    <a:pt x="1385" y="1966"/>
                    <a:pt x="1054" y="2131"/>
                  </a:cubicBezTo>
                  <a:cubicBezTo>
                    <a:pt x="941" y="2187"/>
                    <a:pt x="815" y="2209"/>
                    <a:pt x="702" y="2209"/>
                  </a:cubicBezTo>
                  <a:cubicBezTo>
                    <a:pt x="581" y="2209"/>
                    <a:pt x="474" y="2184"/>
                    <a:pt x="411" y="2151"/>
                  </a:cubicBezTo>
                  <a:cubicBezTo>
                    <a:pt x="480" y="2067"/>
                    <a:pt x="709" y="1908"/>
                    <a:pt x="1039" y="1807"/>
                  </a:cubicBezTo>
                  <a:cubicBezTo>
                    <a:pt x="1512" y="1663"/>
                    <a:pt x="2352" y="1237"/>
                    <a:pt x="2522" y="1147"/>
                  </a:cubicBezTo>
                  <a:cubicBezTo>
                    <a:pt x="3256" y="1056"/>
                    <a:pt x="4427" y="918"/>
                    <a:pt x="4539" y="918"/>
                  </a:cubicBezTo>
                  <a:cubicBezTo>
                    <a:pt x="4682" y="918"/>
                    <a:pt x="5011" y="722"/>
                    <a:pt x="5512" y="332"/>
                  </a:cubicBezTo>
                  <a:cubicBezTo>
                    <a:pt x="5592" y="269"/>
                    <a:pt x="5607" y="152"/>
                    <a:pt x="5544" y="72"/>
                  </a:cubicBezTo>
                  <a:cubicBezTo>
                    <a:pt x="5506" y="26"/>
                    <a:pt x="5451" y="1"/>
                    <a:pt x="5395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2" name="Google Shape;812;p36"/>
            <p:cNvSpPr/>
            <p:nvPr/>
          </p:nvSpPr>
          <p:spPr>
            <a:xfrm>
              <a:off x="4691625" y="2300600"/>
              <a:ext cx="38075" cy="36050"/>
            </a:xfrm>
            <a:custGeom>
              <a:avLst/>
              <a:gdLst/>
              <a:ahLst/>
              <a:cxnLst/>
              <a:rect l="l" t="t" r="r" b="b"/>
              <a:pathLst>
                <a:path w="1523" h="1442" extrusionOk="0">
                  <a:moveTo>
                    <a:pt x="255" y="1"/>
                  </a:moveTo>
                  <a:cubicBezTo>
                    <a:pt x="174" y="1"/>
                    <a:pt x="106" y="49"/>
                    <a:pt x="81" y="192"/>
                  </a:cubicBezTo>
                  <a:cubicBezTo>
                    <a:pt x="1" y="618"/>
                    <a:pt x="783" y="1208"/>
                    <a:pt x="1522" y="1442"/>
                  </a:cubicBezTo>
                  <a:lnTo>
                    <a:pt x="624" y="192"/>
                  </a:lnTo>
                  <a:cubicBezTo>
                    <a:pt x="624" y="192"/>
                    <a:pt x="415" y="1"/>
                    <a:pt x="2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3" name="Google Shape;813;p36"/>
            <p:cNvSpPr/>
            <p:nvPr/>
          </p:nvSpPr>
          <p:spPr>
            <a:xfrm>
              <a:off x="4686300" y="2295900"/>
              <a:ext cx="48575" cy="45275"/>
            </a:xfrm>
            <a:custGeom>
              <a:avLst/>
              <a:gdLst/>
              <a:ahLst/>
              <a:cxnLst/>
              <a:rect l="l" t="t" r="r" b="b"/>
              <a:pathLst>
                <a:path w="1943" h="1811" extrusionOk="0">
                  <a:moveTo>
                    <a:pt x="467" y="0"/>
                  </a:moveTo>
                  <a:cubicBezTo>
                    <a:pt x="429" y="0"/>
                    <a:pt x="390" y="6"/>
                    <a:pt x="351" y="19"/>
                  </a:cubicBezTo>
                  <a:cubicBezTo>
                    <a:pt x="262" y="51"/>
                    <a:pt x="150" y="130"/>
                    <a:pt x="108" y="343"/>
                  </a:cubicBezTo>
                  <a:cubicBezTo>
                    <a:pt x="0" y="939"/>
                    <a:pt x="953" y="1577"/>
                    <a:pt x="1682" y="1806"/>
                  </a:cubicBezTo>
                  <a:cubicBezTo>
                    <a:pt x="1698" y="1811"/>
                    <a:pt x="1719" y="1811"/>
                    <a:pt x="1735" y="1811"/>
                  </a:cubicBezTo>
                  <a:cubicBezTo>
                    <a:pt x="1814" y="1811"/>
                    <a:pt x="1890" y="1764"/>
                    <a:pt x="1910" y="1683"/>
                  </a:cubicBezTo>
                  <a:cubicBezTo>
                    <a:pt x="1942" y="1588"/>
                    <a:pt x="1890" y="1482"/>
                    <a:pt x="1794" y="1450"/>
                  </a:cubicBezTo>
                  <a:cubicBezTo>
                    <a:pt x="1038" y="1215"/>
                    <a:pt x="427" y="672"/>
                    <a:pt x="474" y="412"/>
                  </a:cubicBezTo>
                  <a:cubicBezTo>
                    <a:pt x="479" y="391"/>
                    <a:pt x="479" y="380"/>
                    <a:pt x="479" y="375"/>
                  </a:cubicBezTo>
                  <a:cubicBezTo>
                    <a:pt x="533" y="380"/>
                    <a:pt x="639" y="449"/>
                    <a:pt x="714" y="513"/>
                  </a:cubicBezTo>
                  <a:cubicBezTo>
                    <a:pt x="749" y="546"/>
                    <a:pt x="793" y="562"/>
                    <a:pt x="838" y="562"/>
                  </a:cubicBezTo>
                  <a:cubicBezTo>
                    <a:pt x="888" y="562"/>
                    <a:pt x="938" y="542"/>
                    <a:pt x="974" y="503"/>
                  </a:cubicBezTo>
                  <a:cubicBezTo>
                    <a:pt x="1043" y="428"/>
                    <a:pt x="1038" y="311"/>
                    <a:pt x="964" y="242"/>
                  </a:cubicBezTo>
                  <a:cubicBezTo>
                    <a:pt x="896" y="179"/>
                    <a:pt x="686" y="0"/>
                    <a:pt x="46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4" name="Google Shape;814;p36"/>
            <p:cNvSpPr/>
            <p:nvPr/>
          </p:nvSpPr>
          <p:spPr>
            <a:xfrm>
              <a:off x="4703350" y="2305575"/>
              <a:ext cx="57575" cy="30025"/>
            </a:xfrm>
            <a:custGeom>
              <a:avLst/>
              <a:gdLst/>
              <a:ahLst/>
              <a:cxnLst/>
              <a:rect l="l" t="t" r="r" b="b"/>
              <a:pathLst>
                <a:path w="2303" h="1201" extrusionOk="0">
                  <a:moveTo>
                    <a:pt x="267" y="0"/>
                  </a:moveTo>
                  <a:cubicBezTo>
                    <a:pt x="122" y="0"/>
                    <a:pt x="0" y="48"/>
                    <a:pt x="197" y="265"/>
                  </a:cubicBezTo>
                  <a:cubicBezTo>
                    <a:pt x="548" y="653"/>
                    <a:pt x="1952" y="1164"/>
                    <a:pt x="2303" y="1201"/>
                  </a:cubicBezTo>
                  <a:lnTo>
                    <a:pt x="511" y="30"/>
                  </a:lnTo>
                  <a:cubicBezTo>
                    <a:pt x="511" y="30"/>
                    <a:pt x="381" y="0"/>
                    <a:pt x="2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5" name="Google Shape;815;p36"/>
            <p:cNvSpPr/>
            <p:nvPr/>
          </p:nvSpPr>
          <p:spPr>
            <a:xfrm>
              <a:off x="4699225" y="2300850"/>
              <a:ext cx="66625" cy="39400"/>
            </a:xfrm>
            <a:custGeom>
              <a:avLst/>
              <a:gdLst/>
              <a:ahLst/>
              <a:cxnLst/>
              <a:rect l="l" t="t" r="r" b="b"/>
              <a:pathLst>
                <a:path w="2665" h="1576" extrusionOk="0">
                  <a:moveTo>
                    <a:pt x="434" y="1"/>
                  </a:moveTo>
                  <a:cubicBezTo>
                    <a:pt x="295" y="1"/>
                    <a:pt x="170" y="37"/>
                    <a:pt x="106" y="145"/>
                  </a:cubicBezTo>
                  <a:cubicBezTo>
                    <a:pt x="0" y="326"/>
                    <a:pt x="165" y="518"/>
                    <a:pt x="224" y="576"/>
                  </a:cubicBezTo>
                  <a:cubicBezTo>
                    <a:pt x="627" y="1028"/>
                    <a:pt x="2095" y="1534"/>
                    <a:pt x="2451" y="1576"/>
                  </a:cubicBezTo>
                  <a:lnTo>
                    <a:pt x="2468" y="1576"/>
                  </a:lnTo>
                  <a:cubicBezTo>
                    <a:pt x="2564" y="1576"/>
                    <a:pt x="2643" y="1507"/>
                    <a:pt x="2654" y="1411"/>
                  </a:cubicBezTo>
                  <a:cubicBezTo>
                    <a:pt x="2665" y="1310"/>
                    <a:pt x="2590" y="1220"/>
                    <a:pt x="2490" y="1208"/>
                  </a:cubicBezTo>
                  <a:cubicBezTo>
                    <a:pt x="2181" y="1171"/>
                    <a:pt x="946" y="725"/>
                    <a:pt x="553" y="385"/>
                  </a:cubicBezTo>
                  <a:lnTo>
                    <a:pt x="553" y="385"/>
                  </a:lnTo>
                  <a:cubicBezTo>
                    <a:pt x="580" y="390"/>
                    <a:pt x="607" y="395"/>
                    <a:pt x="632" y="400"/>
                  </a:cubicBezTo>
                  <a:cubicBezTo>
                    <a:pt x="647" y="403"/>
                    <a:pt x="661" y="405"/>
                    <a:pt x="674" y="405"/>
                  </a:cubicBezTo>
                  <a:cubicBezTo>
                    <a:pt x="760" y="405"/>
                    <a:pt x="833" y="349"/>
                    <a:pt x="851" y="262"/>
                  </a:cubicBezTo>
                  <a:cubicBezTo>
                    <a:pt x="877" y="162"/>
                    <a:pt x="814" y="59"/>
                    <a:pt x="718" y="39"/>
                  </a:cubicBezTo>
                  <a:cubicBezTo>
                    <a:pt x="628" y="17"/>
                    <a:pt x="528" y="1"/>
                    <a:pt x="43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6" name="Google Shape;816;p36"/>
            <p:cNvSpPr/>
            <p:nvPr/>
          </p:nvSpPr>
          <p:spPr>
            <a:xfrm>
              <a:off x="4719000" y="2298950"/>
              <a:ext cx="53650" cy="27875"/>
            </a:xfrm>
            <a:custGeom>
              <a:avLst/>
              <a:gdLst/>
              <a:ahLst/>
              <a:cxnLst/>
              <a:rect l="l" t="t" r="r" b="b"/>
              <a:pathLst>
                <a:path w="2146" h="1115" extrusionOk="0">
                  <a:moveTo>
                    <a:pt x="220" y="0"/>
                  </a:moveTo>
                  <a:cubicBezTo>
                    <a:pt x="85" y="0"/>
                    <a:pt x="1" y="28"/>
                    <a:pt x="1" y="98"/>
                  </a:cubicBezTo>
                  <a:cubicBezTo>
                    <a:pt x="1" y="449"/>
                    <a:pt x="1640" y="1115"/>
                    <a:pt x="2145" y="1115"/>
                  </a:cubicBezTo>
                  <a:lnTo>
                    <a:pt x="2107" y="449"/>
                  </a:lnTo>
                  <a:cubicBezTo>
                    <a:pt x="2107" y="449"/>
                    <a:pt x="759" y="0"/>
                    <a:pt x="2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7" name="Google Shape;817;p36"/>
            <p:cNvSpPr/>
            <p:nvPr/>
          </p:nvSpPr>
          <p:spPr>
            <a:xfrm>
              <a:off x="4714375" y="2294450"/>
              <a:ext cx="62900" cy="37025"/>
            </a:xfrm>
            <a:custGeom>
              <a:avLst/>
              <a:gdLst/>
              <a:ahLst/>
              <a:cxnLst/>
              <a:rect l="l" t="t" r="r" b="b"/>
              <a:pathLst>
                <a:path w="2516" h="1481" extrusionOk="0">
                  <a:moveTo>
                    <a:pt x="414" y="1"/>
                  </a:moveTo>
                  <a:cubicBezTo>
                    <a:pt x="278" y="1"/>
                    <a:pt x="172" y="20"/>
                    <a:pt x="107" y="67"/>
                  </a:cubicBezTo>
                  <a:cubicBezTo>
                    <a:pt x="38" y="119"/>
                    <a:pt x="1" y="194"/>
                    <a:pt x="1" y="278"/>
                  </a:cubicBezTo>
                  <a:cubicBezTo>
                    <a:pt x="1" y="843"/>
                    <a:pt x="1867" y="1481"/>
                    <a:pt x="2330" y="1481"/>
                  </a:cubicBezTo>
                  <a:cubicBezTo>
                    <a:pt x="2436" y="1481"/>
                    <a:pt x="2516" y="1395"/>
                    <a:pt x="2516" y="1295"/>
                  </a:cubicBezTo>
                  <a:cubicBezTo>
                    <a:pt x="2516" y="1194"/>
                    <a:pt x="2436" y="1108"/>
                    <a:pt x="2330" y="1108"/>
                  </a:cubicBezTo>
                  <a:cubicBezTo>
                    <a:pt x="1904" y="1108"/>
                    <a:pt x="745" y="629"/>
                    <a:pt x="441" y="364"/>
                  </a:cubicBezTo>
                  <a:lnTo>
                    <a:pt x="441" y="364"/>
                  </a:lnTo>
                  <a:cubicBezTo>
                    <a:pt x="767" y="379"/>
                    <a:pt x="1565" y="582"/>
                    <a:pt x="2235" y="806"/>
                  </a:cubicBezTo>
                  <a:cubicBezTo>
                    <a:pt x="2254" y="812"/>
                    <a:pt x="2275" y="815"/>
                    <a:pt x="2294" y="815"/>
                  </a:cubicBezTo>
                  <a:cubicBezTo>
                    <a:pt x="2371" y="815"/>
                    <a:pt x="2443" y="768"/>
                    <a:pt x="2468" y="688"/>
                  </a:cubicBezTo>
                  <a:cubicBezTo>
                    <a:pt x="2500" y="592"/>
                    <a:pt x="2447" y="486"/>
                    <a:pt x="2351" y="455"/>
                  </a:cubicBezTo>
                  <a:cubicBezTo>
                    <a:pt x="1681" y="232"/>
                    <a:pt x="877" y="1"/>
                    <a:pt x="41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8" name="Google Shape;818;p36"/>
            <p:cNvSpPr/>
            <p:nvPr/>
          </p:nvSpPr>
          <p:spPr>
            <a:xfrm>
              <a:off x="4759050" y="2241850"/>
              <a:ext cx="129800" cy="93125"/>
            </a:xfrm>
            <a:custGeom>
              <a:avLst/>
              <a:gdLst/>
              <a:ahLst/>
              <a:cxnLst/>
              <a:rect l="l" t="t" r="r" b="b"/>
              <a:pathLst>
                <a:path w="5192" h="3724" extrusionOk="0">
                  <a:moveTo>
                    <a:pt x="5191" y="0"/>
                  </a:moveTo>
                  <a:lnTo>
                    <a:pt x="1558" y="2930"/>
                  </a:lnTo>
                  <a:cubicBezTo>
                    <a:pt x="1558" y="2930"/>
                    <a:pt x="667" y="2096"/>
                    <a:pt x="297" y="2096"/>
                  </a:cubicBezTo>
                  <a:cubicBezTo>
                    <a:pt x="229" y="2096"/>
                    <a:pt x="178" y="2124"/>
                    <a:pt x="154" y="2191"/>
                  </a:cubicBezTo>
                  <a:cubicBezTo>
                    <a:pt x="1" y="2617"/>
                    <a:pt x="937" y="3595"/>
                    <a:pt x="1602" y="3713"/>
                  </a:cubicBezTo>
                  <a:cubicBezTo>
                    <a:pt x="1647" y="3721"/>
                    <a:pt x="1694" y="3724"/>
                    <a:pt x="1745" y="3724"/>
                  </a:cubicBezTo>
                  <a:cubicBezTo>
                    <a:pt x="2438" y="3724"/>
                    <a:pt x="3636" y="3008"/>
                    <a:pt x="4256" y="2463"/>
                  </a:cubicBezTo>
                  <a:cubicBezTo>
                    <a:pt x="4921" y="1877"/>
                    <a:pt x="5191" y="1"/>
                    <a:pt x="51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19" name="Google Shape;819;p36"/>
            <p:cNvSpPr/>
            <p:nvPr/>
          </p:nvSpPr>
          <p:spPr>
            <a:xfrm>
              <a:off x="4756925" y="2237250"/>
              <a:ext cx="136825" cy="102350"/>
            </a:xfrm>
            <a:custGeom>
              <a:avLst/>
              <a:gdLst/>
              <a:ahLst/>
              <a:cxnLst/>
              <a:rect l="l" t="t" r="r" b="b"/>
              <a:pathLst>
                <a:path w="5473" h="4094" extrusionOk="0">
                  <a:moveTo>
                    <a:pt x="5274" y="1"/>
                  </a:moveTo>
                  <a:cubicBezTo>
                    <a:pt x="5185" y="1"/>
                    <a:pt x="5110" y="67"/>
                    <a:pt x="5096" y="158"/>
                  </a:cubicBezTo>
                  <a:cubicBezTo>
                    <a:pt x="5021" y="663"/>
                    <a:pt x="4718" y="2061"/>
                    <a:pt x="4218" y="2508"/>
                  </a:cubicBezTo>
                  <a:cubicBezTo>
                    <a:pt x="3547" y="3100"/>
                    <a:pt x="2409" y="3724"/>
                    <a:pt x="1830" y="3724"/>
                  </a:cubicBezTo>
                  <a:cubicBezTo>
                    <a:pt x="1790" y="3724"/>
                    <a:pt x="1753" y="3721"/>
                    <a:pt x="1719" y="3715"/>
                  </a:cubicBezTo>
                  <a:cubicBezTo>
                    <a:pt x="1299" y="3641"/>
                    <a:pt x="734" y="3146"/>
                    <a:pt x="506" y="2758"/>
                  </a:cubicBezTo>
                  <a:cubicBezTo>
                    <a:pt x="410" y="2593"/>
                    <a:pt x="394" y="2482"/>
                    <a:pt x="378" y="2466"/>
                  </a:cubicBezTo>
                  <a:cubicBezTo>
                    <a:pt x="383" y="2465"/>
                    <a:pt x="387" y="2464"/>
                    <a:pt x="393" y="2464"/>
                  </a:cubicBezTo>
                  <a:cubicBezTo>
                    <a:pt x="543" y="2464"/>
                    <a:pt x="1064" y="2826"/>
                    <a:pt x="1516" y="3248"/>
                  </a:cubicBezTo>
                  <a:cubicBezTo>
                    <a:pt x="1554" y="3284"/>
                    <a:pt x="1602" y="3301"/>
                    <a:pt x="1648" y="3301"/>
                  </a:cubicBezTo>
                  <a:cubicBezTo>
                    <a:pt x="1698" y="3301"/>
                    <a:pt x="1747" y="3281"/>
                    <a:pt x="1782" y="3242"/>
                  </a:cubicBezTo>
                  <a:cubicBezTo>
                    <a:pt x="1851" y="3168"/>
                    <a:pt x="1846" y="3050"/>
                    <a:pt x="1771" y="2981"/>
                  </a:cubicBezTo>
                  <a:cubicBezTo>
                    <a:pt x="1478" y="2702"/>
                    <a:pt x="776" y="2096"/>
                    <a:pt x="370" y="2096"/>
                  </a:cubicBezTo>
                  <a:cubicBezTo>
                    <a:pt x="343" y="2096"/>
                    <a:pt x="317" y="2099"/>
                    <a:pt x="293" y="2104"/>
                  </a:cubicBezTo>
                  <a:cubicBezTo>
                    <a:pt x="187" y="2131"/>
                    <a:pt x="106" y="2200"/>
                    <a:pt x="64" y="2311"/>
                  </a:cubicBezTo>
                  <a:cubicBezTo>
                    <a:pt x="0" y="2482"/>
                    <a:pt x="43" y="2694"/>
                    <a:pt x="187" y="2944"/>
                  </a:cubicBezTo>
                  <a:cubicBezTo>
                    <a:pt x="457" y="3413"/>
                    <a:pt x="1112" y="3982"/>
                    <a:pt x="1655" y="4078"/>
                  </a:cubicBezTo>
                  <a:cubicBezTo>
                    <a:pt x="1707" y="4088"/>
                    <a:pt x="1766" y="4093"/>
                    <a:pt x="1825" y="4093"/>
                  </a:cubicBezTo>
                  <a:cubicBezTo>
                    <a:pt x="2639" y="4093"/>
                    <a:pt x="3916" y="3269"/>
                    <a:pt x="4463" y="2785"/>
                  </a:cubicBezTo>
                  <a:cubicBezTo>
                    <a:pt x="5170" y="2163"/>
                    <a:pt x="5447" y="290"/>
                    <a:pt x="5463" y="210"/>
                  </a:cubicBezTo>
                  <a:cubicBezTo>
                    <a:pt x="5473" y="109"/>
                    <a:pt x="5404" y="18"/>
                    <a:pt x="5303" y="3"/>
                  </a:cubicBezTo>
                  <a:cubicBezTo>
                    <a:pt x="5293" y="1"/>
                    <a:pt x="5283" y="1"/>
                    <a:pt x="527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0" name="Google Shape;820;p36"/>
            <p:cNvSpPr/>
            <p:nvPr/>
          </p:nvSpPr>
          <p:spPr>
            <a:xfrm>
              <a:off x="4818475" y="2243825"/>
              <a:ext cx="46975" cy="54700"/>
            </a:xfrm>
            <a:custGeom>
              <a:avLst/>
              <a:gdLst/>
              <a:ahLst/>
              <a:cxnLst/>
              <a:rect l="l" t="t" r="r" b="b"/>
              <a:pathLst>
                <a:path w="1879" h="2188" extrusionOk="0">
                  <a:moveTo>
                    <a:pt x="1879" y="1"/>
                  </a:moveTo>
                  <a:cubicBezTo>
                    <a:pt x="1878" y="1"/>
                    <a:pt x="1017" y="234"/>
                    <a:pt x="666" y="899"/>
                  </a:cubicBezTo>
                  <a:cubicBezTo>
                    <a:pt x="315" y="1564"/>
                    <a:pt x="1" y="2187"/>
                    <a:pt x="1" y="2187"/>
                  </a:cubicBezTo>
                  <a:lnTo>
                    <a:pt x="187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1" name="Google Shape;821;p36"/>
            <p:cNvSpPr/>
            <p:nvPr/>
          </p:nvSpPr>
          <p:spPr>
            <a:xfrm>
              <a:off x="4815025" y="2240750"/>
              <a:ext cx="53875" cy="60800"/>
            </a:xfrm>
            <a:custGeom>
              <a:avLst/>
              <a:gdLst/>
              <a:ahLst/>
              <a:cxnLst/>
              <a:rect l="l" t="t" r="r" b="b"/>
              <a:pathLst>
                <a:path w="2155" h="2432" extrusionOk="0">
                  <a:moveTo>
                    <a:pt x="2018" y="1"/>
                  </a:moveTo>
                  <a:cubicBezTo>
                    <a:pt x="2007" y="1"/>
                    <a:pt x="1996" y="3"/>
                    <a:pt x="1985" y="6"/>
                  </a:cubicBezTo>
                  <a:cubicBezTo>
                    <a:pt x="1948" y="12"/>
                    <a:pt x="1069" y="261"/>
                    <a:pt x="698" y="964"/>
                  </a:cubicBezTo>
                  <a:cubicBezTo>
                    <a:pt x="347" y="1629"/>
                    <a:pt x="33" y="2257"/>
                    <a:pt x="33" y="2257"/>
                  </a:cubicBezTo>
                  <a:cubicBezTo>
                    <a:pt x="1" y="2315"/>
                    <a:pt x="28" y="2389"/>
                    <a:pt x="85" y="2421"/>
                  </a:cubicBezTo>
                  <a:cubicBezTo>
                    <a:pt x="102" y="2432"/>
                    <a:pt x="123" y="2432"/>
                    <a:pt x="139" y="2432"/>
                  </a:cubicBezTo>
                  <a:cubicBezTo>
                    <a:pt x="187" y="2432"/>
                    <a:pt x="229" y="2411"/>
                    <a:pt x="251" y="2368"/>
                  </a:cubicBezTo>
                  <a:cubicBezTo>
                    <a:pt x="251" y="2363"/>
                    <a:pt x="564" y="1741"/>
                    <a:pt x="915" y="1081"/>
                  </a:cubicBezTo>
                  <a:cubicBezTo>
                    <a:pt x="1234" y="475"/>
                    <a:pt x="2043" y="246"/>
                    <a:pt x="2049" y="241"/>
                  </a:cubicBezTo>
                  <a:cubicBezTo>
                    <a:pt x="2112" y="224"/>
                    <a:pt x="2154" y="155"/>
                    <a:pt x="2134" y="92"/>
                  </a:cubicBezTo>
                  <a:cubicBezTo>
                    <a:pt x="2120" y="39"/>
                    <a:pt x="2071" y="1"/>
                    <a:pt x="2018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2" name="Google Shape;822;p36"/>
            <p:cNvSpPr/>
            <p:nvPr/>
          </p:nvSpPr>
          <p:spPr>
            <a:xfrm>
              <a:off x="4853600" y="2187050"/>
              <a:ext cx="88325" cy="86325"/>
            </a:xfrm>
            <a:custGeom>
              <a:avLst/>
              <a:gdLst/>
              <a:ahLst/>
              <a:cxnLst/>
              <a:rect l="l" t="t" r="r" b="b"/>
              <a:pathLst>
                <a:path w="3533" h="3453" extrusionOk="0">
                  <a:moveTo>
                    <a:pt x="1107" y="1"/>
                  </a:moveTo>
                  <a:lnTo>
                    <a:pt x="0" y="1176"/>
                  </a:lnTo>
                  <a:lnTo>
                    <a:pt x="2128" y="3452"/>
                  </a:lnTo>
                  <a:lnTo>
                    <a:pt x="3532" y="1538"/>
                  </a:lnTo>
                  <a:lnTo>
                    <a:pt x="110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3" name="Google Shape;823;p36"/>
            <p:cNvSpPr/>
            <p:nvPr/>
          </p:nvSpPr>
          <p:spPr>
            <a:xfrm>
              <a:off x="4846825" y="2180875"/>
              <a:ext cx="101475" cy="98750"/>
            </a:xfrm>
            <a:custGeom>
              <a:avLst/>
              <a:gdLst/>
              <a:ahLst/>
              <a:cxnLst/>
              <a:rect l="l" t="t" r="r" b="b"/>
              <a:pathLst>
                <a:path w="4059" h="3950" extrusionOk="0">
                  <a:moveTo>
                    <a:pt x="1415" y="567"/>
                  </a:moveTo>
                  <a:lnTo>
                    <a:pt x="3447" y="1848"/>
                  </a:lnTo>
                  <a:lnTo>
                    <a:pt x="2372" y="3316"/>
                  </a:lnTo>
                  <a:lnTo>
                    <a:pt x="607" y="1423"/>
                  </a:lnTo>
                  <a:lnTo>
                    <a:pt x="1415" y="567"/>
                  </a:lnTo>
                  <a:close/>
                  <a:moveTo>
                    <a:pt x="1373" y="1"/>
                  </a:moveTo>
                  <a:cubicBezTo>
                    <a:pt x="1308" y="1"/>
                    <a:pt x="1244" y="27"/>
                    <a:pt x="1196" y="78"/>
                  </a:cubicBezTo>
                  <a:lnTo>
                    <a:pt x="90" y="1259"/>
                  </a:lnTo>
                  <a:cubicBezTo>
                    <a:pt x="0" y="1348"/>
                    <a:pt x="0" y="1497"/>
                    <a:pt x="90" y="1593"/>
                  </a:cubicBezTo>
                  <a:lnTo>
                    <a:pt x="2218" y="3869"/>
                  </a:lnTo>
                  <a:cubicBezTo>
                    <a:pt x="2266" y="3918"/>
                    <a:pt x="2330" y="3950"/>
                    <a:pt x="2399" y="3950"/>
                  </a:cubicBezTo>
                  <a:cubicBezTo>
                    <a:pt x="2404" y="3950"/>
                    <a:pt x="2409" y="3944"/>
                    <a:pt x="2414" y="3944"/>
                  </a:cubicBezTo>
                  <a:cubicBezTo>
                    <a:pt x="2483" y="3944"/>
                    <a:pt x="2553" y="3907"/>
                    <a:pt x="2596" y="3849"/>
                  </a:cubicBezTo>
                  <a:lnTo>
                    <a:pt x="4005" y="1929"/>
                  </a:lnTo>
                  <a:cubicBezTo>
                    <a:pt x="4042" y="1875"/>
                    <a:pt x="4058" y="1806"/>
                    <a:pt x="4047" y="1737"/>
                  </a:cubicBezTo>
                  <a:cubicBezTo>
                    <a:pt x="4032" y="1667"/>
                    <a:pt x="3995" y="1610"/>
                    <a:pt x="3936" y="1571"/>
                  </a:cubicBezTo>
                  <a:lnTo>
                    <a:pt x="1505" y="40"/>
                  </a:lnTo>
                  <a:cubicBezTo>
                    <a:pt x="1464" y="13"/>
                    <a:pt x="1418" y="1"/>
                    <a:pt x="1373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4" name="Google Shape;824;p36"/>
            <p:cNvSpPr/>
            <p:nvPr/>
          </p:nvSpPr>
          <p:spPr>
            <a:xfrm>
              <a:off x="4881250" y="1511675"/>
              <a:ext cx="486700" cy="793600"/>
            </a:xfrm>
            <a:custGeom>
              <a:avLst/>
              <a:gdLst/>
              <a:ahLst/>
              <a:cxnLst/>
              <a:rect l="l" t="t" r="r" b="b"/>
              <a:pathLst>
                <a:path w="19468" h="31744" extrusionOk="0">
                  <a:moveTo>
                    <a:pt x="12850" y="0"/>
                  </a:moveTo>
                  <a:lnTo>
                    <a:pt x="10596" y="14889"/>
                  </a:lnTo>
                  <a:lnTo>
                    <a:pt x="1" y="27016"/>
                  </a:lnTo>
                  <a:lnTo>
                    <a:pt x="3580" y="31744"/>
                  </a:lnTo>
                  <a:lnTo>
                    <a:pt x="15356" y="20309"/>
                  </a:lnTo>
                  <a:cubicBezTo>
                    <a:pt x="16277" y="19415"/>
                    <a:pt x="16984" y="18313"/>
                    <a:pt x="17409" y="17101"/>
                  </a:cubicBezTo>
                  <a:lnTo>
                    <a:pt x="19468" y="11277"/>
                  </a:lnTo>
                  <a:cubicBezTo>
                    <a:pt x="19468" y="11277"/>
                    <a:pt x="19313" y="5261"/>
                    <a:pt x="17058" y="2857"/>
                  </a:cubicBezTo>
                  <a:lnTo>
                    <a:pt x="128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5" name="Google Shape;825;p36"/>
            <p:cNvSpPr/>
            <p:nvPr/>
          </p:nvSpPr>
          <p:spPr>
            <a:xfrm>
              <a:off x="4874450" y="1505500"/>
              <a:ext cx="499600" cy="806050"/>
            </a:xfrm>
            <a:custGeom>
              <a:avLst/>
              <a:gdLst/>
              <a:ahLst/>
              <a:cxnLst/>
              <a:rect l="l" t="t" r="r" b="b"/>
              <a:pathLst>
                <a:path w="19984" h="32241" extrusionOk="0">
                  <a:moveTo>
                    <a:pt x="13120" y="0"/>
                  </a:moveTo>
                  <a:cubicBezTo>
                    <a:pt x="12998" y="0"/>
                    <a:pt x="12897" y="86"/>
                    <a:pt x="12879" y="210"/>
                  </a:cubicBezTo>
                  <a:lnTo>
                    <a:pt x="10633" y="15023"/>
                  </a:lnTo>
                  <a:lnTo>
                    <a:pt x="86" y="27103"/>
                  </a:lnTo>
                  <a:cubicBezTo>
                    <a:pt x="6" y="27189"/>
                    <a:pt x="1" y="27321"/>
                    <a:pt x="76" y="27412"/>
                  </a:cubicBezTo>
                  <a:lnTo>
                    <a:pt x="3656" y="32140"/>
                  </a:lnTo>
                  <a:cubicBezTo>
                    <a:pt x="3693" y="32199"/>
                    <a:pt x="3762" y="32236"/>
                    <a:pt x="3830" y="32241"/>
                  </a:cubicBezTo>
                  <a:lnTo>
                    <a:pt x="3852" y="32241"/>
                  </a:lnTo>
                  <a:cubicBezTo>
                    <a:pt x="3916" y="32241"/>
                    <a:pt x="3975" y="32214"/>
                    <a:pt x="4022" y="32172"/>
                  </a:cubicBezTo>
                  <a:lnTo>
                    <a:pt x="15798" y="20736"/>
                  </a:lnTo>
                  <a:cubicBezTo>
                    <a:pt x="16745" y="19817"/>
                    <a:pt x="17479" y="18673"/>
                    <a:pt x="17916" y="17433"/>
                  </a:cubicBezTo>
                  <a:lnTo>
                    <a:pt x="19974" y="11608"/>
                  </a:lnTo>
                  <a:cubicBezTo>
                    <a:pt x="19979" y="11577"/>
                    <a:pt x="19984" y="11551"/>
                    <a:pt x="19984" y="11519"/>
                  </a:cubicBezTo>
                  <a:cubicBezTo>
                    <a:pt x="19979" y="11269"/>
                    <a:pt x="19804" y="5380"/>
                    <a:pt x="17511" y="2934"/>
                  </a:cubicBezTo>
                  <a:cubicBezTo>
                    <a:pt x="17464" y="2882"/>
                    <a:pt x="17399" y="2856"/>
                    <a:pt x="17334" y="2856"/>
                  </a:cubicBezTo>
                  <a:cubicBezTo>
                    <a:pt x="17273" y="2856"/>
                    <a:pt x="17212" y="2879"/>
                    <a:pt x="17165" y="2923"/>
                  </a:cubicBezTo>
                  <a:cubicBezTo>
                    <a:pt x="17064" y="3019"/>
                    <a:pt x="17059" y="3173"/>
                    <a:pt x="17150" y="3274"/>
                  </a:cubicBezTo>
                  <a:cubicBezTo>
                    <a:pt x="19218" y="5476"/>
                    <a:pt x="19468" y="10933"/>
                    <a:pt x="19490" y="11487"/>
                  </a:cubicBezTo>
                  <a:lnTo>
                    <a:pt x="17447" y="17269"/>
                  </a:lnTo>
                  <a:cubicBezTo>
                    <a:pt x="17038" y="18438"/>
                    <a:pt x="16346" y="19513"/>
                    <a:pt x="15458" y="20380"/>
                  </a:cubicBezTo>
                  <a:lnTo>
                    <a:pt x="3879" y="31625"/>
                  </a:lnTo>
                  <a:lnTo>
                    <a:pt x="587" y="27273"/>
                  </a:lnTo>
                  <a:lnTo>
                    <a:pt x="11054" y="15295"/>
                  </a:lnTo>
                  <a:cubicBezTo>
                    <a:pt x="11080" y="15263"/>
                    <a:pt x="11102" y="15215"/>
                    <a:pt x="11107" y="15173"/>
                  </a:cubicBezTo>
                  <a:lnTo>
                    <a:pt x="13367" y="286"/>
                  </a:lnTo>
                  <a:cubicBezTo>
                    <a:pt x="13384" y="146"/>
                    <a:pt x="13293" y="24"/>
                    <a:pt x="13161" y="3"/>
                  </a:cubicBezTo>
                  <a:cubicBezTo>
                    <a:pt x="13147" y="1"/>
                    <a:pt x="13133" y="0"/>
                    <a:pt x="1312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6" name="Google Shape;826;p36"/>
            <p:cNvSpPr/>
            <p:nvPr/>
          </p:nvSpPr>
          <p:spPr>
            <a:xfrm>
              <a:off x="6606425" y="913250"/>
              <a:ext cx="28200" cy="53675"/>
            </a:xfrm>
            <a:custGeom>
              <a:avLst/>
              <a:gdLst/>
              <a:ahLst/>
              <a:cxnLst/>
              <a:rect l="l" t="t" r="r" b="b"/>
              <a:pathLst>
                <a:path w="1128" h="2147" extrusionOk="0">
                  <a:moveTo>
                    <a:pt x="212" y="0"/>
                  </a:moveTo>
                  <a:cubicBezTo>
                    <a:pt x="126" y="0"/>
                    <a:pt x="41" y="61"/>
                    <a:pt x="22" y="152"/>
                  </a:cubicBezTo>
                  <a:cubicBezTo>
                    <a:pt x="1" y="253"/>
                    <a:pt x="65" y="348"/>
                    <a:pt x="165" y="370"/>
                  </a:cubicBezTo>
                  <a:cubicBezTo>
                    <a:pt x="171" y="370"/>
                    <a:pt x="681" y="481"/>
                    <a:pt x="708" y="812"/>
                  </a:cubicBezTo>
                  <a:cubicBezTo>
                    <a:pt x="740" y="1141"/>
                    <a:pt x="432" y="1678"/>
                    <a:pt x="310" y="1853"/>
                  </a:cubicBezTo>
                  <a:cubicBezTo>
                    <a:pt x="251" y="1939"/>
                    <a:pt x="273" y="2056"/>
                    <a:pt x="357" y="2115"/>
                  </a:cubicBezTo>
                  <a:cubicBezTo>
                    <a:pt x="389" y="2135"/>
                    <a:pt x="426" y="2147"/>
                    <a:pt x="464" y="2147"/>
                  </a:cubicBezTo>
                  <a:cubicBezTo>
                    <a:pt x="522" y="2147"/>
                    <a:pt x="580" y="2120"/>
                    <a:pt x="612" y="2066"/>
                  </a:cubicBezTo>
                  <a:cubicBezTo>
                    <a:pt x="666" y="1987"/>
                    <a:pt x="1128" y="1301"/>
                    <a:pt x="1081" y="775"/>
                  </a:cubicBezTo>
                  <a:cubicBezTo>
                    <a:pt x="1022" y="168"/>
                    <a:pt x="273" y="14"/>
                    <a:pt x="241" y="2"/>
                  </a:cubicBezTo>
                  <a:cubicBezTo>
                    <a:pt x="231" y="1"/>
                    <a:pt x="222" y="0"/>
                    <a:pt x="212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7" name="Google Shape;827;p36"/>
            <p:cNvSpPr/>
            <p:nvPr/>
          </p:nvSpPr>
          <p:spPr>
            <a:xfrm>
              <a:off x="6618650" y="919725"/>
              <a:ext cx="34500" cy="47200"/>
            </a:xfrm>
            <a:custGeom>
              <a:avLst/>
              <a:gdLst/>
              <a:ahLst/>
              <a:cxnLst/>
              <a:rect l="l" t="t" r="r" b="b"/>
              <a:pathLst>
                <a:path w="1380" h="1888" extrusionOk="0">
                  <a:moveTo>
                    <a:pt x="293" y="1"/>
                  </a:moveTo>
                  <a:cubicBezTo>
                    <a:pt x="238" y="1"/>
                    <a:pt x="198" y="3"/>
                    <a:pt x="182" y="5"/>
                  </a:cubicBezTo>
                  <a:cubicBezTo>
                    <a:pt x="76" y="10"/>
                    <a:pt x="1" y="94"/>
                    <a:pt x="7" y="196"/>
                  </a:cubicBezTo>
                  <a:cubicBezTo>
                    <a:pt x="12" y="292"/>
                    <a:pt x="93" y="372"/>
                    <a:pt x="183" y="372"/>
                  </a:cubicBezTo>
                  <a:cubicBezTo>
                    <a:pt x="188" y="372"/>
                    <a:pt x="193" y="372"/>
                    <a:pt x="199" y="371"/>
                  </a:cubicBezTo>
                  <a:cubicBezTo>
                    <a:pt x="217" y="371"/>
                    <a:pt x="236" y="370"/>
                    <a:pt x="255" y="370"/>
                  </a:cubicBezTo>
                  <a:cubicBezTo>
                    <a:pt x="520" y="370"/>
                    <a:pt x="886" y="435"/>
                    <a:pt x="916" y="573"/>
                  </a:cubicBezTo>
                  <a:cubicBezTo>
                    <a:pt x="970" y="808"/>
                    <a:pt x="746" y="1334"/>
                    <a:pt x="592" y="1611"/>
                  </a:cubicBezTo>
                  <a:cubicBezTo>
                    <a:pt x="538" y="1702"/>
                    <a:pt x="570" y="1813"/>
                    <a:pt x="661" y="1861"/>
                  </a:cubicBezTo>
                  <a:cubicBezTo>
                    <a:pt x="687" y="1876"/>
                    <a:pt x="719" y="1888"/>
                    <a:pt x="751" y="1888"/>
                  </a:cubicBezTo>
                  <a:cubicBezTo>
                    <a:pt x="815" y="1888"/>
                    <a:pt x="879" y="1850"/>
                    <a:pt x="911" y="1792"/>
                  </a:cubicBezTo>
                  <a:cubicBezTo>
                    <a:pt x="958" y="1707"/>
                    <a:pt x="1379" y="941"/>
                    <a:pt x="1277" y="494"/>
                  </a:cubicBezTo>
                  <a:cubicBezTo>
                    <a:pt x="1181" y="57"/>
                    <a:pt x="558" y="1"/>
                    <a:pt x="293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8" name="Google Shape;828;p36"/>
            <p:cNvSpPr/>
            <p:nvPr/>
          </p:nvSpPr>
          <p:spPr>
            <a:xfrm>
              <a:off x="5288675" y="3229025"/>
              <a:ext cx="248000" cy="146275"/>
            </a:xfrm>
            <a:custGeom>
              <a:avLst/>
              <a:gdLst/>
              <a:ahLst/>
              <a:cxnLst/>
              <a:rect l="l" t="t" r="r" b="b"/>
              <a:pathLst>
                <a:path w="9920" h="5851" extrusionOk="0">
                  <a:moveTo>
                    <a:pt x="798" y="0"/>
                  </a:moveTo>
                  <a:cubicBezTo>
                    <a:pt x="798" y="0"/>
                    <a:pt x="54" y="383"/>
                    <a:pt x="54" y="889"/>
                  </a:cubicBezTo>
                  <a:cubicBezTo>
                    <a:pt x="54" y="1399"/>
                    <a:pt x="0" y="2984"/>
                    <a:pt x="0" y="2984"/>
                  </a:cubicBezTo>
                  <a:lnTo>
                    <a:pt x="1303" y="3548"/>
                  </a:lnTo>
                  <a:lnTo>
                    <a:pt x="1585" y="2873"/>
                  </a:lnTo>
                  <a:cubicBezTo>
                    <a:pt x="1585" y="2873"/>
                    <a:pt x="2187" y="3575"/>
                    <a:pt x="2783" y="3771"/>
                  </a:cubicBezTo>
                  <a:cubicBezTo>
                    <a:pt x="3312" y="3946"/>
                    <a:pt x="7292" y="5850"/>
                    <a:pt x="8723" y="5850"/>
                  </a:cubicBezTo>
                  <a:cubicBezTo>
                    <a:pt x="8901" y="5850"/>
                    <a:pt x="9040" y="5821"/>
                    <a:pt x="9127" y="5755"/>
                  </a:cubicBezTo>
                  <a:cubicBezTo>
                    <a:pt x="9920" y="5160"/>
                    <a:pt x="6154" y="3575"/>
                    <a:pt x="6154" y="3575"/>
                  </a:cubicBezTo>
                  <a:lnTo>
                    <a:pt x="5160" y="1591"/>
                  </a:lnTo>
                  <a:lnTo>
                    <a:pt x="798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29" name="Google Shape;829;p36"/>
            <p:cNvSpPr/>
            <p:nvPr/>
          </p:nvSpPr>
          <p:spPr>
            <a:xfrm>
              <a:off x="5929600" y="2763225"/>
              <a:ext cx="225950" cy="192300"/>
            </a:xfrm>
            <a:custGeom>
              <a:avLst/>
              <a:gdLst/>
              <a:ahLst/>
              <a:cxnLst/>
              <a:rect l="l" t="t" r="r" b="b"/>
              <a:pathLst>
                <a:path w="9038" h="7692" extrusionOk="0">
                  <a:moveTo>
                    <a:pt x="2043" y="0"/>
                  </a:moveTo>
                  <a:cubicBezTo>
                    <a:pt x="2043" y="0"/>
                    <a:pt x="718" y="133"/>
                    <a:pt x="586" y="628"/>
                  </a:cubicBezTo>
                  <a:cubicBezTo>
                    <a:pt x="458" y="1117"/>
                    <a:pt x="1" y="2639"/>
                    <a:pt x="1" y="2639"/>
                  </a:cubicBezTo>
                  <a:lnTo>
                    <a:pt x="1113" y="3516"/>
                  </a:lnTo>
                  <a:lnTo>
                    <a:pt x="1560" y="2931"/>
                  </a:lnTo>
                  <a:cubicBezTo>
                    <a:pt x="1560" y="2931"/>
                    <a:pt x="3256" y="5410"/>
                    <a:pt x="3777" y="5755"/>
                  </a:cubicBezTo>
                  <a:cubicBezTo>
                    <a:pt x="4258" y="6066"/>
                    <a:pt x="6713" y="7691"/>
                    <a:pt x="7838" y="7691"/>
                  </a:cubicBezTo>
                  <a:cubicBezTo>
                    <a:pt x="7946" y="7691"/>
                    <a:pt x="8042" y="7677"/>
                    <a:pt x="8122" y="7644"/>
                  </a:cubicBezTo>
                  <a:cubicBezTo>
                    <a:pt x="9038" y="7271"/>
                    <a:pt x="5191" y="4564"/>
                    <a:pt x="5191" y="4564"/>
                  </a:cubicBezTo>
                  <a:lnTo>
                    <a:pt x="5213" y="1984"/>
                  </a:lnTo>
                  <a:lnTo>
                    <a:pt x="2043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0" name="Google Shape;830;p36"/>
            <p:cNvSpPr/>
            <p:nvPr/>
          </p:nvSpPr>
          <p:spPr>
            <a:xfrm>
              <a:off x="3672675" y="3864100"/>
              <a:ext cx="226050" cy="192175"/>
            </a:xfrm>
            <a:custGeom>
              <a:avLst/>
              <a:gdLst/>
              <a:ahLst/>
              <a:cxnLst/>
              <a:rect l="l" t="t" r="r" b="b"/>
              <a:pathLst>
                <a:path w="9042" h="7687" extrusionOk="0">
                  <a:moveTo>
                    <a:pt x="2043" y="0"/>
                  </a:moveTo>
                  <a:cubicBezTo>
                    <a:pt x="2043" y="0"/>
                    <a:pt x="717" y="133"/>
                    <a:pt x="590" y="622"/>
                  </a:cubicBezTo>
                  <a:cubicBezTo>
                    <a:pt x="462" y="1117"/>
                    <a:pt x="0" y="2633"/>
                    <a:pt x="0" y="2633"/>
                  </a:cubicBezTo>
                  <a:lnTo>
                    <a:pt x="1117" y="3511"/>
                  </a:lnTo>
                  <a:lnTo>
                    <a:pt x="1564" y="2931"/>
                  </a:lnTo>
                  <a:cubicBezTo>
                    <a:pt x="1564" y="2931"/>
                    <a:pt x="3255" y="5409"/>
                    <a:pt x="3781" y="5750"/>
                  </a:cubicBezTo>
                  <a:cubicBezTo>
                    <a:pt x="4262" y="6065"/>
                    <a:pt x="6707" y="7687"/>
                    <a:pt x="7833" y="7687"/>
                  </a:cubicBezTo>
                  <a:cubicBezTo>
                    <a:pt x="7942" y="7687"/>
                    <a:pt x="8040" y="7672"/>
                    <a:pt x="8121" y="7638"/>
                  </a:cubicBezTo>
                  <a:cubicBezTo>
                    <a:pt x="9042" y="7266"/>
                    <a:pt x="5197" y="4564"/>
                    <a:pt x="5197" y="4564"/>
                  </a:cubicBezTo>
                  <a:lnTo>
                    <a:pt x="5217" y="1984"/>
                  </a:lnTo>
                  <a:lnTo>
                    <a:pt x="2043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1" name="Google Shape;831;p36"/>
            <p:cNvSpPr/>
            <p:nvPr/>
          </p:nvSpPr>
          <p:spPr>
            <a:xfrm>
              <a:off x="2741050" y="4117675"/>
              <a:ext cx="225950" cy="192175"/>
            </a:xfrm>
            <a:custGeom>
              <a:avLst/>
              <a:gdLst/>
              <a:ahLst/>
              <a:cxnLst/>
              <a:rect l="l" t="t" r="r" b="b"/>
              <a:pathLst>
                <a:path w="9038" h="7687" extrusionOk="0">
                  <a:moveTo>
                    <a:pt x="2038" y="1"/>
                  </a:moveTo>
                  <a:cubicBezTo>
                    <a:pt x="2038" y="1"/>
                    <a:pt x="719" y="134"/>
                    <a:pt x="586" y="622"/>
                  </a:cubicBezTo>
                  <a:cubicBezTo>
                    <a:pt x="459" y="1118"/>
                    <a:pt x="0" y="2633"/>
                    <a:pt x="0" y="2633"/>
                  </a:cubicBezTo>
                  <a:lnTo>
                    <a:pt x="1112" y="3511"/>
                  </a:lnTo>
                  <a:lnTo>
                    <a:pt x="1559" y="2925"/>
                  </a:lnTo>
                  <a:cubicBezTo>
                    <a:pt x="1559" y="2925"/>
                    <a:pt x="3256" y="5409"/>
                    <a:pt x="3778" y="5750"/>
                  </a:cubicBezTo>
                  <a:cubicBezTo>
                    <a:pt x="4257" y="6066"/>
                    <a:pt x="6711" y="7686"/>
                    <a:pt x="7837" y="7686"/>
                  </a:cubicBezTo>
                  <a:cubicBezTo>
                    <a:pt x="7946" y="7686"/>
                    <a:pt x="8042" y="7671"/>
                    <a:pt x="8123" y="7638"/>
                  </a:cubicBezTo>
                  <a:cubicBezTo>
                    <a:pt x="9037" y="7266"/>
                    <a:pt x="5192" y="4564"/>
                    <a:pt x="5192" y="4564"/>
                  </a:cubicBezTo>
                  <a:lnTo>
                    <a:pt x="5214" y="1979"/>
                  </a:lnTo>
                  <a:lnTo>
                    <a:pt x="2038" y="1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2" name="Google Shape;832;p36"/>
            <p:cNvSpPr/>
            <p:nvPr/>
          </p:nvSpPr>
          <p:spPr>
            <a:xfrm>
              <a:off x="3662425" y="2031700"/>
              <a:ext cx="352350" cy="320275"/>
            </a:xfrm>
            <a:custGeom>
              <a:avLst/>
              <a:gdLst/>
              <a:ahLst/>
              <a:cxnLst/>
              <a:rect l="l" t="t" r="r" b="b"/>
              <a:pathLst>
                <a:path w="14094" h="12811" extrusionOk="0">
                  <a:moveTo>
                    <a:pt x="5716" y="0"/>
                  </a:moveTo>
                  <a:cubicBezTo>
                    <a:pt x="2992" y="0"/>
                    <a:pt x="0" y="3727"/>
                    <a:pt x="835" y="6124"/>
                  </a:cubicBezTo>
                  <a:cubicBezTo>
                    <a:pt x="1682" y="8549"/>
                    <a:pt x="5330" y="10624"/>
                    <a:pt x="5330" y="10624"/>
                  </a:cubicBezTo>
                  <a:cubicBezTo>
                    <a:pt x="5330" y="10624"/>
                    <a:pt x="7293" y="12656"/>
                    <a:pt x="10484" y="12804"/>
                  </a:cubicBezTo>
                  <a:cubicBezTo>
                    <a:pt x="10581" y="12808"/>
                    <a:pt x="10675" y="12811"/>
                    <a:pt x="10767" y="12811"/>
                  </a:cubicBezTo>
                  <a:cubicBezTo>
                    <a:pt x="13696" y="12811"/>
                    <a:pt x="14093" y="10600"/>
                    <a:pt x="12660" y="7651"/>
                  </a:cubicBezTo>
                  <a:cubicBezTo>
                    <a:pt x="11187" y="4614"/>
                    <a:pt x="8563" y="87"/>
                    <a:pt x="5814" y="2"/>
                  </a:cubicBezTo>
                  <a:cubicBezTo>
                    <a:pt x="5781" y="1"/>
                    <a:pt x="5749" y="0"/>
                    <a:pt x="57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3" name="Google Shape;833;p36"/>
            <p:cNvSpPr/>
            <p:nvPr/>
          </p:nvSpPr>
          <p:spPr>
            <a:xfrm>
              <a:off x="3667750" y="2025425"/>
              <a:ext cx="343900" cy="332650"/>
            </a:xfrm>
            <a:custGeom>
              <a:avLst/>
              <a:gdLst/>
              <a:ahLst/>
              <a:cxnLst/>
              <a:rect l="l" t="t" r="r" b="b"/>
              <a:pathLst>
                <a:path w="13756" h="13306" extrusionOk="0">
                  <a:moveTo>
                    <a:pt x="5590" y="498"/>
                  </a:moveTo>
                  <a:cubicBezTo>
                    <a:pt x="8095" y="577"/>
                    <a:pt x="10579" y="4625"/>
                    <a:pt x="12228" y="8013"/>
                  </a:cubicBezTo>
                  <a:cubicBezTo>
                    <a:pt x="13063" y="9736"/>
                    <a:pt x="13233" y="11135"/>
                    <a:pt x="12697" y="11955"/>
                  </a:cubicBezTo>
                  <a:cubicBezTo>
                    <a:pt x="12319" y="12524"/>
                    <a:pt x="11596" y="12812"/>
                    <a:pt x="10551" y="12812"/>
                  </a:cubicBezTo>
                  <a:cubicBezTo>
                    <a:pt x="10463" y="12812"/>
                    <a:pt x="10374" y="12810"/>
                    <a:pt x="10282" y="12806"/>
                  </a:cubicBezTo>
                  <a:cubicBezTo>
                    <a:pt x="7233" y="12667"/>
                    <a:pt x="5313" y="10720"/>
                    <a:pt x="5298" y="10705"/>
                  </a:cubicBezTo>
                  <a:lnTo>
                    <a:pt x="5239" y="10662"/>
                  </a:lnTo>
                  <a:cubicBezTo>
                    <a:pt x="5202" y="10641"/>
                    <a:pt x="1660" y="8604"/>
                    <a:pt x="857" y="6296"/>
                  </a:cubicBezTo>
                  <a:cubicBezTo>
                    <a:pt x="516" y="5322"/>
                    <a:pt x="857" y="4008"/>
                    <a:pt x="1761" y="2779"/>
                  </a:cubicBezTo>
                  <a:cubicBezTo>
                    <a:pt x="2787" y="1386"/>
                    <a:pt x="4250" y="498"/>
                    <a:pt x="5510" y="498"/>
                  </a:cubicBezTo>
                  <a:close/>
                  <a:moveTo>
                    <a:pt x="5487" y="0"/>
                  </a:moveTo>
                  <a:cubicBezTo>
                    <a:pt x="4084" y="0"/>
                    <a:pt x="2473" y="977"/>
                    <a:pt x="1361" y="2487"/>
                  </a:cubicBezTo>
                  <a:cubicBezTo>
                    <a:pt x="362" y="3849"/>
                    <a:pt x="0" y="5332"/>
                    <a:pt x="389" y="6455"/>
                  </a:cubicBezTo>
                  <a:cubicBezTo>
                    <a:pt x="1223" y="8849"/>
                    <a:pt x="4585" y="10853"/>
                    <a:pt x="4967" y="11071"/>
                  </a:cubicBezTo>
                  <a:cubicBezTo>
                    <a:pt x="5218" y="11327"/>
                    <a:pt x="7170" y="13162"/>
                    <a:pt x="10255" y="13300"/>
                  </a:cubicBezTo>
                  <a:cubicBezTo>
                    <a:pt x="10361" y="13305"/>
                    <a:pt x="10457" y="13305"/>
                    <a:pt x="10559" y="13305"/>
                  </a:cubicBezTo>
                  <a:cubicBezTo>
                    <a:pt x="11777" y="13305"/>
                    <a:pt x="12633" y="12944"/>
                    <a:pt x="13105" y="12225"/>
                  </a:cubicBezTo>
                  <a:cubicBezTo>
                    <a:pt x="13755" y="11242"/>
                    <a:pt x="13601" y="9711"/>
                    <a:pt x="12670" y="7796"/>
                  </a:cubicBezTo>
                  <a:cubicBezTo>
                    <a:pt x="10967" y="4290"/>
                    <a:pt x="8362" y="93"/>
                    <a:pt x="5606" y="3"/>
                  </a:cubicBezTo>
                  <a:cubicBezTo>
                    <a:pt x="5566" y="1"/>
                    <a:pt x="5527" y="0"/>
                    <a:pt x="548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4" name="Google Shape;834;p36"/>
            <p:cNvSpPr/>
            <p:nvPr/>
          </p:nvSpPr>
          <p:spPr>
            <a:xfrm>
              <a:off x="3611475" y="2015125"/>
              <a:ext cx="251900" cy="294150"/>
            </a:xfrm>
            <a:custGeom>
              <a:avLst/>
              <a:gdLst/>
              <a:ahLst/>
              <a:cxnLst/>
              <a:rect l="l" t="t" r="r" b="b"/>
              <a:pathLst>
                <a:path w="10076" h="11766" extrusionOk="0">
                  <a:moveTo>
                    <a:pt x="7868" y="0"/>
                  </a:moveTo>
                  <a:cubicBezTo>
                    <a:pt x="7056" y="0"/>
                    <a:pt x="5986" y="390"/>
                    <a:pt x="4672" y="1143"/>
                  </a:cubicBezTo>
                  <a:cubicBezTo>
                    <a:pt x="1884" y="2739"/>
                    <a:pt x="1" y="6952"/>
                    <a:pt x="2097" y="9357"/>
                  </a:cubicBezTo>
                  <a:cubicBezTo>
                    <a:pt x="4193" y="11765"/>
                    <a:pt x="6682" y="11105"/>
                    <a:pt x="7368" y="11287"/>
                  </a:cubicBezTo>
                  <a:cubicBezTo>
                    <a:pt x="7368" y="11287"/>
                    <a:pt x="7905" y="9217"/>
                    <a:pt x="7942" y="7531"/>
                  </a:cubicBezTo>
                  <a:cubicBezTo>
                    <a:pt x="7984" y="5846"/>
                    <a:pt x="7304" y="6293"/>
                    <a:pt x="6842" y="4362"/>
                  </a:cubicBezTo>
                  <a:cubicBezTo>
                    <a:pt x="6379" y="2431"/>
                    <a:pt x="10075" y="3441"/>
                    <a:pt x="9612" y="1511"/>
                  </a:cubicBezTo>
                  <a:cubicBezTo>
                    <a:pt x="9367" y="492"/>
                    <a:pt x="8780" y="0"/>
                    <a:pt x="7868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5" name="Google Shape;835;p36"/>
            <p:cNvSpPr/>
            <p:nvPr/>
          </p:nvSpPr>
          <p:spPr>
            <a:xfrm>
              <a:off x="2791975" y="3351900"/>
              <a:ext cx="962775" cy="815275"/>
            </a:xfrm>
            <a:custGeom>
              <a:avLst/>
              <a:gdLst/>
              <a:ahLst/>
              <a:cxnLst/>
              <a:rect l="l" t="t" r="r" b="b"/>
              <a:pathLst>
                <a:path w="38511" h="32611" extrusionOk="0">
                  <a:moveTo>
                    <a:pt x="22011" y="0"/>
                  </a:moveTo>
                  <a:lnTo>
                    <a:pt x="23335" y="5755"/>
                  </a:lnTo>
                  <a:lnTo>
                    <a:pt x="18223" y="20977"/>
                  </a:lnTo>
                  <a:lnTo>
                    <a:pt x="1" y="30632"/>
                  </a:lnTo>
                  <a:lnTo>
                    <a:pt x="3177" y="32610"/>
                  </a:lnTo>
                  <a:lnTo>
                    <a:pt x="26403" y="24956"/>
                  </a:lnTo>
                  <a:lnTo>
                    <a:pt x="38510" y="5877"/>
                  </a:lnTo>
                  <a:lnTo>
                    <a:pt x="22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6" name="Google Shape;836;p36"/>
            <p:cNvSpPr/>
            <p:nvPr/>
          </p:nvSpPr>
          <p:spPr>
            <a:xfrm>
              <a:off x="2779625" y="3342325"/>
              <a:ext cx="984400" cy="831600"/>
            </a:xfrm>
            <a:custGeom>
              <a:avLst/>
              <a:gdLst/>
              <a:ahLst/>
              <a:cxnLst/>
              <a:rect l="l" t="t" r="r" b="b"/>
              <a:pathLst>
                <a:path w="39376" h="33264" extrusionOk="0">
                  <a:moveTo>
                    <a:pt x="22844" y="771"/>
                  </a:moveTo>
                  <a:lnTo>
                    <a:pt x="38626" y="6388"/>
                  </a:lnTo>
                  <a:lnTo>
                    <a:pt x="26738" y="25131"/>
                  </a:lnTo>
                  <a:lnTo>
                    <a:pt x="3703" y="32721"/>
                  </a:lnTo>
                  <a:lnTo>
                    <a:pt x="990" y="31030"/>
                  </a:lnTo>
                  <a:lnTo>
                    <a:pt x="18919" y="21531"/>
                  </a:lnTo>
                  <a:lnTo>
                    <a:pt x="24084" y="6149"/>
                  </a:lnTo>
                  <a:lnTo>
                    <a:pt x="22844" y="771"/>
                  </a:lnTo>
                  <a:close/>
                  <a:moveTo>
                    <a:pt x="22159" y="0"/>
                  </a:moveTo>
                  <a:lnTo>
                    <a:pt x="23573" y="6122"/>
                  </a:lnTo>
                  <a:lnTo>
                    <a:pt x="18516" y="21185"/>
                  </a:lnTo>
                  <a:lnTo>
                    <a:pt x="1" y="30993"/>
                  </a:lnTo>
                  <a:lnTo>
                    <a:pt x="3639" y="33264"/>
                  </a:lnTo>
                  <a:lnTo>
                    <a:pt x="27063" y="25546"/>
                  </a:lnTo>
                  <a:lnTo>
                    <a:pt x="39376" y="6127"/>
                  </a:lnTo>
                  <a:lnTo>
                    <a:pt x="22159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7" name="Google Shape;837;p36"/>
            <p:cNvSpPr/>
            <p:nvPr/>
          </p:nvSpPr>
          <p:spPr>
            <a:xfrm>
              <a:off x="3317225" y="3056625"/>
              <a:ext cx="1084425" cy="858825"/>
            </a:xfrm>
            <a:custGeom>
              <a:avLst/>
              <a:gdLst/>
              <a:ahLst/>
              <a:cxnLst/>
              <a:rect l="l" t="t" r="r" b="b"/>
              <a:pathLst>
                <a:path w="43377" h="34353" extrusionOk="0">
                  <a:moveTo>
                    <a:pt x="11098" y="0"/>
                  </a:moveTo>
                  <a:cubicBezTo>
                    <a:pt x="6822" y="0"/>
                    <a:pt x="2457" y="6184"/>
                    <a:pt x="2457" y="6184"/>
                  </a:cubicBezTo>
                  <a:cubicBezTo>
                    <a:pt x="2457" y="6184"/>
                    <a:pt x="0" y="6205"/>
                    <a:pt x="687" y="13262"/>
                  </a:cubicBezTo>
                  <a:cubicBezTo>
                    <a:pt x="1064" y="17116"/>
                    <a:pt x="5627" y="18224"/>
                    <a:pt x="10750" y="18224"/>
                  </a:cubicBezTo>
                  <a:cubicBezTo>
                    <a:pt x="17685" y="18224"/>
                    <a:pt x="25648" y="16194"/>
                    <a:pt x="25648" y="16193"/>
                  </a:cubicBezTo>
                  <a:lnTo>
                    <a:pt x="25648" y="16193"/>
                  </a:lnTo>
                  <a:lnTo>
                    <a:pt x="15287" y="32283"/>
                  </a:lnTo>
                  <a:lnTo>
                    <a:pt x="19781" y="34352"/>
                  </a:lnTo>
                  <a:cubicBezTo>
                    <a:pt x="19781" y="34352"/>
                    <a:pt x="43377" y="13928"/>
                    <a:pt x="43377" y="9061"/>
                  </a:cubicBezTo>
                  <a:cubicBezTo>
                    <a:pt x="43377" y="7077"/>
                    <a:pt x="39261" y="6490"/>
                    <a:pt x="34386" y="6490"/>
                  </a:cubicBezTo>
                  <a:cubicBezTo>
                    <a:pt x="27299" y="6490"/>
                    <a:pt x="18606" y="7731"/>
                    <a:pt x="18606" y="7731"/>
                  </a:cubicBezTo>
                  <a:cubicBezTo>
                    <a:pt x="18606" y="7731"/>
                    <a:pt x="17053" y="1758"/>
                    <a:pt x="12409" y="210"/>
                  </a:cubicBezTo>
                  <a:cubicBezTo>
                    <a:pt x="11976" y="66"/>
                    <a:pt x="11537" y="0"/>
                    <a:pt x="110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8" name="Google Shape;838;p36"/>
            <p:cNvSpPr/>
            <p:nvPr/>
          </p:nvSpPr>
          <p:spPr>
            <a:xfrm>
              <a:off x="3317875" y="3050425"/>
              <a:ext cx="1090000" cy="872325"/>
            </a:xfrm>
            <a:custGeom>
              <a:avLst/>
              <a:gdLst/>
              <a:ahLst/>
              <a:cxnLst/>
              <a:rect l="l" t="t" r="r" b="b"/>
              <a:pathLst>
                <a:path w="43600" h="34893" extrusionOk="0">
                  <a:moveTo>
                    <a:pt x="11077" y="497"/>
                  </a:moveTo>
                  <a:cubicBezTo>
                    <a:pt x="11490" y="497"/>
                    <a:pt x="11900" y="558"/>
                    <a:pt x="12304" y="693"/>
                  </a:cubicBezTo>
                  <a:cubicBezTo>
                    <a:pt x="16767" y="2181"/>
                    <a:pt x="18324" y="7984"/>
                    <a:pt x="18341" y="8043"/>
                  </a:cubicBezTo>
                  <a:lnTo>
                    <a:pt x="18394" y="8256"/>
                  </a:lnTo>
                  <a:lnTo>
                    <a:pt x="18611" y="8224"/>
                  </a:lnTo>
                  <a:cubicBezTo>
                    <a:pt x="18747" y="8207"/>
                    <a:pt x="27443" y="6982"/>
                    <a:pt x="34445" y="6982"/>
                  </a:cubicBezTo>
                  <a:cubicBezTo>
                    <a:pt x="38170" y="6982"/>
                    <a:pt x="41416" y="7329"/>
                    <a:pt x="42637" y="8389"/>
                  </a:cubicBezTo>
                  <a:cubicBezTo>
                    <a:pt x="42951" y="8660"/>
                    <a:pt x="43106" y="8963"/>
                    <a:pt x="43106" y="9309"/>
                  </a:cubicBezTo>
                  <a:cubicBezTo>
                    <a:pt x="43106" y="13830"/>
                    <a:pt x="21532" y="32729"/>
                    <a:pt x="19713" y="34313"/>
                  </a:cubicBezTo>
                  <a:lnTo>
                    <a:pt x="15623" y="32425"/>
                  </a:lnTo>
                  <a:lnTo>
                    <a:pt x="26165" y="16043"/>
                  </a:lnTo>
                  <a:lnTo>
                    <a:pt x="26165" y="16043"/>
                  </a:lnTo>
                  <a:lnTo>
                    <a:pt x="25558" y="16203"/>
                  </a:lnTo>
                  <a:cubicBezTo>
                    <a:pt x="25443" y="16231"/>
                    <a:pt x="17532" y="18219"/>
                    <a:pt x="10696" y="18219"/>
                  </a:cubicBezTo>
                  <a:cubicBezTo>
                    <a:pt x="7494" y="18219"/>
                    <a:pt x="4527" y="17783"/>
                    <a:pt x="2708" y="16505"/>
                  </a:cubicBezTo>
                  <a:cubicBezTo>
                    <a:pt x="1634" y="15756"/>
                    <a:pt x="1027" y="14740"/>
                    <a:pt x="906" y="13485"/>
                  </a:cubicBezTo>
                  <a:cubicBezTo>
                    <a:pt x="517" y="9469"/>
                    <a:pt x="1145" y="7804"/>
                    <a:pt x="1741" y="7118"/>
                  </a:cubicBezTo>
                  <a:cubicBezTo>
                    <a:pt x="2102" y="6698"/>
                    <a:pt x="2426" y="6681"/>
                    <a:pt x="2431" y="6681"/>
                  </a:cubicBezTo>
                  <a:lnTo>
                    <a:pt x="2559" y="6676"/>
                  </a:lnTo>
                  <a:lnTo>
                    <a:pt x="2634" y="6575"/>
                  </a:lnTo>
                  <a:cubicBezTo>
                    <a:pt x="2682" y="6508"/>
                    <a:pt x="6984" y="497"/>
                    <a:pt x="11077" y="497"/>
                  </a:cubicBezTo>
                  <a:close/>
                  <a:moveTo>
                    <a:pt x="11064" y="1"/>
                  </a:moveTo>
                  <a:cubicBezTo>
                    <a:pt x="6950" y="1"/>
                    <a:pt x="2876" y="5400"/>
                    <a:pt x="2293" y="6202"/>
                  </a:cubicBezTo>
                  <a:cubicBezTo>
                    <a:pt x="2107" y="6241"/>
                    <a:pt x="1756" y="6362"/>
                    <a:pt x="1395" y="6756"/>
                  </a:cubicBezTo>
                  <a:cubicBezTo>
                    <a:pt x="720" y="7511"/>
                    <a:pt x="1" y="9293"/>
                    <a:pt x="416" y="13532"/>
                  </a:cubicBezTo>
                  <a:cubicBezTo>
                    <a:pt x="555" y="14936"/>
                    <a:pt x="1230" y="16070"/>
                    <a:pt x="2426" y="16910"/>
                  </a:cubicBezTo>
                  <a:cubicBezTo>
                    <a:pt x="4358" y="18267"/>
                    <a:pt x="7452" y="18728"/>
                    <a:pt x="10761" y="18728"/>
                  </a:cubicBezTo>
                  <a:cubicBezTo>
                    <a:pt x="16581" y="18728"/>
                    <a:pt x="23069" y="17303"/>
                    <a:pt x="25080" y="16824"/>
                  </a:cubicBezTo>
                  <a:lnTo>
                    <a:pt x="25080" y="16824"/>
                  </a:lnTo>
                  <a:lnTo>
                    <a:pt x="14899" y="32638"/>
                  </a:lnTo>
                  <a:lnTo>
                    <a:pt x="19799" y="34892"/>
                  </a:lnTo>
                  <a:lnTo>
                    <a:pt x="19920" y="34786"/>
                  </a:lnTo>
                  <a:cubicBezTo>
                    <a:pt x="20884" y="33952"/>
                    <a:pt x="43600" y="14229"/>
                    <a:pt x="43600" y="9309"/>
                  </a:cubicBezTo>
                  <a:cubicBezTo>
                    <a:pt x="43600" y="8814"/>
                    <a:pt x="43383" y="8384"/>
                    <a:pt x="42961" y="8016"/>
                  </a:cubicBezTo>
                  <a:cubicBezTo>
                    <a:pt x="41631" y="6862"/>
                    <a:pt x="38190" y="6489"/>
                    <a:pt x="34295" y="6489"/>
                  </a:cubicBezTo>
                  <a:cubicBezTo>
                    <a:pt x="27867" y="6489"/>
                    <a:pt x="20203" y="7506"/>
                    <a:pt x="18756" y="7709"/>
                  </a:cubicBezTo>
                  <a:cubicBezTo>
                    <a:pt x="18426" y="6597"/>
                    <a:pt x="16735" y="1650"/>
                    <a:pt x="12464" y="224"/>
                  </a:cubicBezTo>
                  <a:cubicBezTo>
                    <a:pt x="12000" y="70"/>
                    <a:pt x="11532" y="1"/>
                    <a:pt x="1106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39" name="Google Shape;839;p36"/>
            <p:cNvSpPr/>
            <p:nvPr/>
          </p:nvSpPr>
          <p:spPr>
            <a:xfrm>
              <a:off x="3733775" y="2267025"/>
              <a:ext cx="99400" cy="68375"/>
            </a:xfrm>
            <a:custGeom>
              <a:avLst/>
              <a:gdLst/>
              <a:ahLst/>
              <a:cxnLst/>
              <a:rect l="l" t="t" r="r" b="b"/>
              <a:pathLst>
                <a:path w="3976" h="2735" extrusionOk="0">
                  <a:moveTo>
                    <a:pt x="2361" y="1"/>
                  </a:moveTo>
                  <a:cubicBezTo>
                    <a:pt x="1247" y="1"/>
                    <a:pt x="0" y="163"/>
                    <a:pt x="316" y="929"/>
                  </a:cubicBezTo>
                  <a:cubicBezTo>
                    <a:pt x="691" y="1836"/>
                    <a:pt x="1523" y="2734"/>
                    <a:pt x="2516" y="2734"/>
                  </a:cubicBezTo>
                  <a:cubicBezTo>
                    <a:pt x="2978" y="2734"/>
                    <a:pt x="3474" y="2540"/>
                    <a:pt x="3976" y="2062"/>
                  </a:cubicBezTo>
                  <a:lnTo>
                    <a:pt x="3929" y="89"/>
                  </a:lnTo>
                  <a:cubicBezTo>
                    <a:pt x="3929" y="89"/>
                    <a:pt x="3181" y="1"/>
                    <a:pt x="23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0" name="Google Shape;840;p36"/>
            <p:cNvSpPr/>
            <p:nvPr/>
          </p:nvSpPr>
          <p:spPr>
            <a:xfrm>
              <a:off x="3732500" y="2260750"/>
              <a:ext cx="107600" cy="80850"/>
            </a:xfrm>
            <a:custGeom>
              <a:avLst/>
              <a:gdLst/>
              <a:ahLst/>
              <a:cxnLst/>
              <a:rect l="l" t="t" r="r" b="b"/>
              <a:pathLst>
                <a:path w="4304" h="3234" extrusionOk="0">
                  <a:moveTo>
                    <a:pt x="2440" y="0"/>
                  </a:moveTo>
                  <a:cubicBezTo>
                    <a:pt x="1539" y="0"/>
                    <a:pt x="541" y="111"/>
                    <a:pt x="202" y="558"/>
                  </a:cubicBezTo>
                  <a:cubicBezTo>
                    <a:pt x="96" y="701"/>
                    <a:pt x="1" y="941"/>
                    <a:pt x="138" y="1275"/>
                  </a:cubicBezTo>
                  <a:cubicBezTo>
                    <a:pt x="447" y="2026"/>
                    <a:pt x="1160" y="2972"/>
                    <a:pt x="2166" y="3190"/>
                  </a:cubicBezTo>
                  <a:cubicBezTo>
                    <a:pt x="2282" y="3217"/>
                    <a:pt x="2416" y="3234"/>
                    <a:pt x="2564" y="3234"/>
                  </a:cubicBezTo>
                  <a:cubicBezTo>
                    <a:pt x="3016" y="3234"/>
                    <a:pt x="3590" y="3068"/>
                    <a:pt x="4197" y="2493"/>
                  </a:cubicBezTo>
                  <a:cubicBezTo>
                    <a:pt x="4299" y="2397"/>
                    <a:pt x="4304" y="2244"/>
                    <a:pt x="4208" y="2142"/>
                  </a:cubicBezTo>
                  <a:cubicBezTo>
                    <a:pt x="4159" y="2093"/>
                    <a:pt x="4094" y="2068"/>
                    <a:pt x="4029" y="2068"/>
                  </a:cubicBezTo>
                  <a:cubicBezTo>
                    <a:pt x="3968" y="2068"/>
                    <a:pt x="3906" y="2090"/>
                    <a:pt x="3857" y="2137"/>
                  </a:cubicBezTo>
                  <a:cubicBezTo>
                    <a:pt x="3438" y="2535"/>
                    <a:pt x="3005" y="2739"/>
                    <a:pt x="2570" y="2739"/>
                  </a:cubicBezTo>
                  <a:cubicBezTo>
                    <a:pt x="2469" y="2739"/>
                    <a:pt x="2368" y="2728"/>
                    <a:pt x="2266" y="2706"/>
                  </a:cubicBezTo>
                  <a:cubicBezTo>
                    <a:pt x="1452" y="2531"/>
                    <a:pt x="857" y="1727"/>
                    <a:pt x="597" y="1089"/>
                  </a:cubicBezTo>
                  <a:cubicBezTo>
                    <a:pt x="533" y="941"/>
                    <a:pt x="575" y="882"/>
                    <a:pt x="597" y="855"/>
                  </a:cubicBezTo>
                  <a:cubicBezTo>
                    <a:pt x="796" y="593"/>
                    <a:pt x="1587" y="499"/>
                    <a:pt x="2446" y="499"/>
                  </a:cubicBezTo>
                  <a:cubicBezTo>
                    <a:pt x="2962" y="499"/>
                    <a:pt x="3502" y="533"/>
                    <a:pt x="3953" y="585"/>
                  </a:cubicBezTo>
                  <a:cubicBezTo>
                    <a:pt x="3965" y="587"/>
                    <a:pt x="3977" y="587"/>
                    <a:pt x="3988" y="587"/>
                  </a:cubicBezTo>
                  <a:cubicBezTo>
                    <a:pt x="4110" y="587"/>
                    <a:pt x="4209" y="492"/>
                    <a:pt x="4223" y="366"/>
                  </a:cubicBezTo>
                  <a:cubicBezTo>
                    <a:pt x="4240" y="234"/>
                    <a:pt x="4144" y="111"/>
                    <a:pt x="4005" y="95"/>
                  </a:cubicBezTo>
                  <a:cubicBezTo>
                    <a:pt x="3776" y="67"/>
                    <a:pt x="3137" y="0"/>
                    <a:pt x="244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1" name="Google Shape;841;p36"/>
            <p:cNvSpPr/>
            <p:nvPr/>
          </p:nvSpPr>
          <p:spPr>
            <a:xfrm>
              <a:off x="3884350" y="2143125"/>
              <a:ext cx="26900" cy="23850"/>
            </a:xfrm>
            <a:custGeom>
              <a:avLst/>
              <a:gdLst/>
              <a:ahLst/>
              <a:cxnLst/>
              <a:rect l="l" t="t" r="r" b="b"/>
              <a:pathLst>
                <a:path w="1076" h="954" extrusionOk="0">
                  <a:moveTo>
                    <a:pt x="539" y="1"/>
                  </a:moveTo>
                  <a:cubicBezTo>
                    <a:pt x="486" y="1"/>
                    <a:pt x="432" y="10"/>
                    <a:pt x="378" y="29"/>
                  </a:cubicBezTo>
                  <a:cubicBezTo>
                    <a:pt x="133" y="113"/>
                    <a:pt x="0" y="385"/>
                    <a:pt x="86" y="636"/>
                  </a:cubicBezTo>
                  <a:cubicBezTo>
                    <a:pt x="158" y="829"/>
                    <a:pt x="344" y="954"/>
                    <a:pt x="540" y="954"/>
                  </a:cubicBezTo>
                  <a:cubicBezTo>
                    <a:pt x="591" y="954"/>
                    <a:pt x="642" y="945"/>
                    <a:pt x="692" y="928"/>
                  </a:cubicBezTo>
                  <a:cubicBezTo>
                    <a:pt x="942" y="837"/>
                    <a:pt x="1075" y="567"/>
                    <a:pt x="985" y="321"/>
                  </a:cubicBezTo>
                  <a:cubicBezTo>
                    <a:pt x="917" y="125"/>
                    <a:pt x="736" y="1"/>
                    <a:pt x="539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2" name="Google Shape;842;p36"/>
            <p:cNvSpPr/>
            <p:nvPr/>
          </p:nvSpPr>
          <p:spPr>
            <a:xfrm>
              <a:off x="3855750" y="2111375"/>
              <a:ext cx="41000" cy="32625"/>
            </a:xfrm>
            <a:custGeom>
              <a:avLst/>
              <a:gdLst/>
              <a:ahLst/>
              <a:cxnLst/>
              <a:rect l="l" t="t" r="r" b="b"/>
              <a:pathLst>
                <a:path w="1640" h="1305" extrusionOk="0">
                  <a:moveTo>
                    <a:pt x="1163" y="1"/>
                  </a:moveTo>
                  <a:cubicBezTo>
                    <a:pt x="400" y="1"/>
                    <a:pt x="85" y="646"/>
                    <a:pt x="22" y="1017"/>
                  </a:cubicBezTo>
                  <a:cubicBezTo>
                    <a:pt x="1" y="1150"/>
                    <a:pt x="91" y="1277"/>
                    <a:pt x="224" y="1304"/>
                  </a:cubicBezTo>
                  <a:lnTo>
                    <a:pt x="267" y="1304"/>
                  </a:lnTo>
                  <a:cubicBezTo>
                    <a:pt x="384" y="1304"/>
                    <a:pt x="491" y="1219"/>
                    <a:pt x="511" y="1103"/>
                  </a:cubicBezTo>
                  <a:cubicBezTo>
                    <a:pt x="531" y="995"/>
                    <a:pt x="644" y="498"/>
                    <a:pt x="1175" y="498"/>
                  </a:cubicBezTo>
                  <a:cubicBezTo>
                    <a:pt x="1225" y="498"/>
                    <a:pt x="1278" y="502"/>
                    <a:pt x="1336" y="512"/>
                  </a:cubicBezTo>
                  <a:cubicBezTo>
                    <a:pt x="1349" y="514"/>
                    <a:pt x="1362" y="515"/>
                    <a:pt x="1375" y="515"/>
                  </a:cubicBezTo>
                  <a:cubicBezTo>
                    <a:pt x="1493" y="515"/>
                    <a:pt x="1598" y="429"/>
                    <a:pt x="1618" y="305"/>
                  </a:cubicBezTo>
                  <a:cubicBezTo>
                    <a:pt x="1640" y="171"/>
                    <a:pt x="1549" y="43"/>
                    <a:pt x="1416" y="23"/>
                  </a:cubicBezTo>
                  <a:cubicBezTo>
                    <a:pt x="1327" y="8"/>
                    <a:pt x="1243" y="1"/>
                    <a:pt x="1163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3" name="Google Shape;843;p36"/>
            <p:cNvSpPr/>
            <p:nvPr/>
          </p:nvSpPr>
          <p:spPr>
            <a:xfrm>
              <a:off x="3939525" y="2140650"/>
              <a:ext cx="42050" cy="52925"/>
            </a:xfrm>
            <a:custGeom>
              <a:avLst/>
              <a:gdLst/>
              <a:ahLst/>
              <a:cxnLst/>
              <a:rect l="l" t="t" r="r" b="b"/>
              <a:pathLst>
                <a:path w="1682" h="2117" extrusionOk="0">
                  <a:moveTo>
                    <a:pt x="0" y="1"/>
                  </a:moveTo>
                  <a:lnTo>
                    <a:pt x="1267" y="2117"/>
                  </a:lnTo>
                  <a:cubicBezTo>
                    <a:pt x="1267" y="2117"/>
                    <a:pt x="1603" y="1846"/>
                    <a:pt x="1640" y="995"/>
                  </a:cubicBezTo>
                  <a:cubicBezTo>
                    <a:pt x="1682" y="144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4" name="Google Shape;844;p36"/>
            <p:cNvSpPr/>
            <p:nvPr/>
          </p:nvSpPr>
          <p:spPr>
            <a:xfrm>
              <a:off x="3933025" y="2134500"/>
              <a:ext cx="54925" cy="65225"/>
            </a:xfrm>
            <a:custGeom>
              <a:avLst/>
              <a:gdLst/>
              <a:ahLst/>
              <a:cxnLst/>
              <a:rect l="l" t="t" r="r" b="b"/>
              <a:pathLst>
                <a:path w="2197" h="2609" extrusionOk="0">
                  <a:moveTo>
                    <a:pt x="264" y="1"/>
                  </a:moveTo>
                  <a:cubicBezTo>
                    <a:pt x="143" y="1"/>
                    <a:pt x="26" y="98"/>
                    <a:pt x="12" y="230"/>
                  </a:cubicBezTo>
                  <a:cubicBezTo>
                    <a:pt x="0" y="363"/>
                    <a:pt x="101" y="485"/>
                    <a:pt x="240" y="497"/>
                  </a:cubicBezTo>
                  <a:cubicBezTo>
                    <a:pt x="543" y="522"/>
                    <a:pt x="1676" y="720"/>
                    <a:pt x="1654" y="1231"/>
                  </a:cubicBezTo>
                  <a:cubicBezTo>
                    <a:pt x="1623" y="1933"/>
                    <a:pt x="1372" y="2172"/>
                    <a:pt x="1372" y="2172"/>
                  </a:cubicBezTo>
                  <a:cubicBezTo>
                    <a:pt x="1266" y="2257"/>
                    <a:pt x="1250" y="2412"/>
                    <a:pt x="1335" y="2517"/>
                  </a:cubicBezTo>
                  <a:cubicBezTo>
                    <a:pt x="1384" y="2576"/>
                    <a:pt x="1458" y="2608"/>
                    <a:pt x="1527" y="2608"/>
                  </a:cubicBezTo>
                  <a:cubicBezTo>
                    <a:pt x="1580" y="2608"/>
                    <a:pt x="1639" y="2592"/>
                    <a:pt x="1681" y="2554"/>
                  </a:cubicBezTo>
                  <a:cubicBezTo>
                    <a:pt x="1723" y="2517"/>
                    <a:pt x="2106" y="2188"/>
                    <a:pt x="2150" y="1251"/>
                  </a:cubicBezTo>
                  <a:cubicBezTo>
                    <a:pt x="2197" y="193"/>
                    <a:pt x="479" y="18"/>
                    <a:pt x="282" y="1"/>
                  </a:cubicBezTo>
                  <a:cubicBezTo>
                    <a:pt x="276" y="1"/>
                    <a:pt x="270" y="1"/>
                    <a:pt x="26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5" name="Google Shape;845;p36"/>
            <p:cNvSpPr/>
            <p:nvPr/>
          </p:nvSpPr>
          <p:spPr>
            <a:xfrm>
              <a:off x="3823200" y="2351800"/>
              <a:ext cx="101350" cy="102400"/>
            </a:xfrm>
            <a:custGeom>
              <a:avLst/>
              <a:gdLst/>
              <a:ahLst/>
              <a:cxnLst/>
              <a:rect l="l" t="t" r="r" b="b"/>
              <a:pathLst>
                <a:path w="4054" h="4096" extrusionOk="0">
                  <a:moveTo>
                    <a:pt x="4053" y="0"/>
                  </a:moveTo>
                  <a:cubicBezTo>
                    <a:pt x="4053" y="0"/>
                    <a:pt x="2681" y="155"/>
                    <a:pt x="2537" y="1139"/>
                  </a:cubicBezTo>
                  <a:cubicBezTo>
                    <a:pt x="2530" y="1187"/>
                    <a:pt x="2522" y="1238"/>
                    <a:pt x="2514" y="1290"/>
                  </a:cubicBezTo>
                  <a:lnTo>
                    <a:pt x="2514" y="1290"/>
                  </a:lnTo>
                  <a:lnTo>
                    <a:pt x="4053" y="0"/>
                  </a:lnTo>
                  <a:close/>
                  <a:moveTo>
                    <a:pt x="2514" y="1290"/>
                  </a:moveTo>
                  <a:lnTo>
                    <a:pt x="0" y="3394"/>
                  </a:lnTo>
                  <a:cubicBezTo>
                    <a:pt x="605" y="3940"/>
                    <a:pt x="1028" y="4095"/>
                    <a:pt x="1315" y="4095"/>
                  </a:cubicBezTo>
                  <a:cubicBezTo>
                    <a:pt x="1696" y="4095"/>
                    <a:pt x="1835" y="3819"/>
                    <a:pt x="1835" y="3819"/>
                  </a:cubicBezTo>
                  <a:cubicBezTo>
                    <a:pt x="1835" y="3819"/>
                    <a:pt x="2345" y="2290"/>
                    <a:pt x="2514" y="1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6" name="Google Shape;846;p36"/>
            <p:cNvSpPr/>
            <p:nvPr/>
          </p:nvSpPr>
          <p:spPr>
            <a:xfrm>
              <a:off x="3816400" y="2345550"/>
              <a:ext cx="114650" cy="114775"/>
            </a:xfrm>
            <a:custGeom>
              <a:avLst/>
              <a:gdLst/>
              <a:ahLst/>
              <a:cxnLst/>
              <a:rect l="l" t="t" r="r" b="b"/>
              <a:pathLst>
                <a:path w="4586" h="4591" extrusionOk="0">
                  <a:moveTo>
                    <a:pt x="4315" y="0"/>
                  </a:moveTo>
                  <a:cubicBezTo>
                    <a:pt x="4308" y="0"/>
                    <a:pt x="4301" y="1"/>
                    <a:pt x="4294" y="1"/>
                  </a:cubicBezTo>
                  <a:cubicBezTo>
                    <a:pt x="4230" y="11"/>
                    <a:pt x="2735" y="193"/>
                    <a:pt x="2564" y="1357"/>
                  </a:cubicBezTo>
                  <a:cubicBezTo>
                    <a:pt x="2431" y="2304"/>
                    <a:pt x="1883" y="3952"/>
                    <a:pt x="1889" y="3952"/>
                  </a:cubicBezTo>
                  <a:cubicBezTo>
                    <a:pt x="1883" y="3963"/>
                    <a:pt x="1820" y="4064"/>
                    <a:pt x="1665" y="4091"/>
                  </a:cubicBezTo>
                  <a:cubicBezTo>
                    <a:pt x="1644" y="4095"/>
                    <a:pt x="1620" y="4097"/>
                    <a:pt x="1592" y="4097"/>
                  </a:cubicBezTo>
                  <a:cubicBezTo>
                    <a:pt x="1399" y="4097"/>
                    <a:pt x="1031" y="3993"/>
                    <a:pt x="437" y="3463"/>
                  </a:cubicBezTo>
                  <a:cubicBezTo>
                    <a:pt x="393" y="3418"/>
                    <a:pt x="334" y="3397"/>
                    <a:pt x="275" y="3397"/>
                  </a:cubicBezTo>
                  <a:cubicBezTo>
                    <a:pt x="208" y="3397"/>
                    <a:pt x="140" y="3425"/>
                    <a:pt x="91" y="3480"/>
                  </a:cubicBezTo>
                  <a:cubicBezTo>
                    <a:pt x="1" y="3581"/>
                    <a:pt x="6" y="3735"/>
                    <a:pt x="107" y="3831"/>
                  </a:cubicBezTo>
                  <a:cubicBezTo>
                    <a:pt x="671" y="4335"/>
                    <a:pt x="1166" y="4590"/>
                    <a:pt x="1586" y="4590"/>
                  </a:cubicBezTo>
                  <a:cubicBezTo>
                    <a:pt x="1650" y="4590"/>
                    <a:pt x="1709" y="4585"/>
                    <a:pt x="1766" y="4575"/>
                  </a:cubicBezTo>
                  <a:cubicBezTo>
                    <a:pt x="2155" y="4501"/>
                    <a:pt x="2309" y="4207"/>
                    <a:pt x="2340" y="4143"/>
                  </a:cubicBezTo>
                  <a:cubicBezTo>
                    <a:pt x="2362" y="4075"/>
                    <a:pt x="2910" y="2420"/>
                    <a:pt x="3054" y="1426"/>
                  </a:cubicBezTo>
                  <a:cubicBezTo>
                    <a:pt x="3165" y="639"/>
                    <a:pt x="4341" y="495"/>
                    <a:pt x="4351" y="495"/>
                  </a:cubicBezTo>
                  <a:cubicBezTo>
                    <a:pt x="4485" y="480"/>
                    <a:pt x="4586" y="357"/>
                    <a:pt x="4569" y="218"/>
                  </a:cubicBezTo>
                  <a:cubicBezTo>
                    <a:pt x="4555" y="93"/>
                    <a:pt x="4440" y="0"/>
                    <a:pt x="4315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7" name="Google Shape;847;p36"/>
            <p:cNvSpPr/>
            <p:nvPr/>
          </p:nvSpPr>
          <p:spPr>
            <a:xfrm>
              <a:off x="2963925" y="3132075"/>
              <a:ext cx="83650" cy="76600"/>
            </a:xfrm>
            <a:custGeom>
              <a:avLst/>
              <a:gdLst/>
              <a:ahLst/>
              <a:cxnLst/>
              <a:rect l="l" t="t" r="r" b="b"/>
              <a:pathLst>
                <a:path w="3345" h="3064" extrusionOk="0">
                  <a:moveTo>
                    <a:pt x="3345" y="0"/>
                  </a:moveTo>
                  <a:lnTo>
                    <a:pt x="1" y="953"/>
                  </a:lnTo>
                  <a:lnTo>
                    <a:pt x="48" y="3064"/>
                  </a:lnTo>
                  <a:lnTo>
                    <a:pt x="2878" y="2474"/>
                  </a:lnTo>
                  <a:lnTo>
                    <a:pt x="33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8" name="Google Shape;848;p36"/>
            <p:cNvSpPr/>
            <p:nvPr/>
          </p:nvSpPr>
          <p:spPr>
            <a:xfrm>
              <a:off x="2957675" y="3123450"/>
              <a:ext cx="97875" cy="92825"/>
            </a:xfrm>
            <a:custGeom>
              <a:avLst/>
              <a:gdLst/>
              <a:ahLst/>
              <a:cxnLst/>
              <a:rect l="l" t="t" r="r" b="b"/>
              <a:pathLst>
                <a:path w="3915" h="3713" extrusionOk="0">
                  <a:moveTo>
                    <a:pt x="3283" y="691"/>
                  </a:moveTo>
                  <a:lnTo>
                    <a:pt x="2915" y="2611"/>
                  </a:lnTo>
                  <a:lnTo>
                    <a:pt x="538" y="3106"/>
                  </a:lnTo>
                  <a:lnTo>
                    <a:pt x="500" y="1484"/>
                  </a:lnTo>
                  <a:lnTo>
                    <a:pt x="3283" y="691"/>
                  </a:lnTo>
                  <a:close/>
                  <a:moveTo>
                    <a:pt x="3914" y="1"/>
                  </a:moveTo>
                  <a:lnTo>
                    <a:pt x="1" y="1111"/>
                  </a:lnTo>
                  <a:lnTo>
                    <a:pt x="59" y="3713"/>
                  </a:lnTo>
                  <a:lnTo>
                    <a:pt x="3340" y="3026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49" name="Google Shape;849;p36"/>
            <p:cNvSpPr/>
            <p:nvPr/>
          </p:nvSpPr>
          <p:spPr>
            <a:xfrm>
              <a:off x="2963925" y="2380925"/>
              <a:ext cx="537600" cy="774975"/>
            </a:xfrm>
            <a:custGeom>
              <a:avLst/>
              <a:gdLst/>
              <a:ahLst/>
              <a:cxnLst/>
              <a:rect l="l" t="t" r="r" b="b"/>
              <a:pathLst>
                <a:path w="21504" h="30999" extrusionOk="0">
                  <a:moveTo>
                    <a:pt x="17968" y="1"/>
                  </a:moveTo>
                  <a:cubicBezTo>
                    <a:pt x="17968" y="1"/>
                    <a:pt x="12607" y="2910"/>
                    <a:pt x="9511" y="4235"/>
                  </a:cubicBezTo>
                  <a:cubicBezTo>
                    <a:pt x="6415" y="5564"/>
                    <a:pt x="441" y="8441"/>
                    <a:pt x="224" y="10431"/>
                  </a:cubicBezTo>
                  <a:cubicBezTo>
                    <a:pt x="1" y="12420"/>
                    <a:pt x="1" y="30999"/>
                    <a:pt x="1" y="30999"/>
                  </a:cubicBezTo>
                  <a:lnTo>
                    <a:pt x="3468" y="30755"/>
                  </a:lnTo>
                  <a:lnTo>
                    <a:pt x="7521" y="15297"/>
                  </a:lnTo>
                  <a:lnTo>
                    <a:pt x="19908" y="10649"/>
                  </a:lnTo>
                  <a:cubicBezTo>
                    <a:pt x="19908" y="10649"/>
                    <a:pt x="21504" y="5090"/>
                    <a:pt x="179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0" name="Google Shape;850;p36"/>
            <p:cNvSpPr/>
            <p:nvPr/>
          </p:nvSpPr>
          <p:spPr>
            <a:xfrm>
              <a:off x="2957800" y="2372950"/>
              <a:ext cx="549475" cy="789625"/>
            </a:xfrm>
            <a:custGeom>
              <a:avLst/>
              <a:gdLst/>
              <a:ahLst/>
              <a:cxnLst/>
              <a:rect l="l" t="t" r="r" b="b"/>
              <a:pathLst>
                <a:path w="21979" h="31585" extrusionOk="0">
                  <a:moveTo>
                    <a:pt x="18133" y="644"/>
                  </a:moveTo>
                  <a:cubicBezTo>
                    <a:pt x="21127" y="5122"/>
                    <a:pt x="20143" y="9973"/>
                    <a:pt x="19947" y="10782"/>
                  </a:cubicBezTo>
                  <a:lnTo>
                    <a:pt x="7559" y="15430"/>
                  </a:lnTo>
                  <a:lnTo>
                    <a:pt x="3516" y="30839"/>
                  </a:lnTo>
                  <a:lnTo>
                    <a:pt x="490" y="31052"/>
                  </a:lnTo>
                  <a:cubicBezTo>
                    <a:pt x="495" y="28776"/>
                    <a:pt x="511" y="12601"/>
                    <a:pt x="713" y="10777"/>
                  </a:cubicBezTo>
                  <a:cubicBezTo>
                    <a:pt x="889" y="9170"/>
                    <a:pt x="5554" y="6628"/>
                    <a:pt x="9852" y="4782"/>
                  </a:cubicBezTo>
                  <a:cubicBezTo>
                    <a:pt x="12590" y="3612"/>
                    <a:pt x="17138" y="1181"/>
                    <a:pt x="18133" y="644"/>
                  </a:cubicBezTo>
                  <a:close/>
                  <a:moveTo>
                    <a:pt x="18287" y="0"/>
                  </a:moveTo>
                  <a:lnTo>
                    <a:pt x="18096" y="106"/>
                  </a:lnTo>
                  <a:cubicBezTo>
                    <a:pt x="18037" y="133"/>
                    <a:pt x="12707" y="3022"/>
                    <a:pt x="9660" y="4330"/>
                  </a:cubicBezTo>
                  <a:cubicBezTo>
                    <a:pt x="6904" y="5511"/>
                    <a:pt x="469" y="8494"/>
                    <a:pt x="219" y="10723"/>
                  </a:cubicBezTo>
                  <a:cubicBezTo>
                    <a:pt x="1" y="12702"/>
                    <a:pt x="1" y="30557"/>
                    <a:pt x="1" y="31318"/>
                  </a:cubicBezTo>
                  <a:lnTo>
                    <a:pt x="1" y="31584"/>
                  </a:lnTo>
                  <a:lnTo>
                    <a:pt x="3904" y="31307"/>
                  </a:lnTo>
                  <a:lnTo>
                    <a:pt x="7974" y="15803"/>
                  </a:lnTo>
                  <a:lnTo>
                    <a:pt x="20356" y="11160"/>
                  </a:lnTo>
                  <a:lnTo>
                    <a:pt x="20388" y="11037"/>
                  </a:lnTo>
                  <a:cubicBezTo>
                    <a:pt x="20404" y="10984"/>
                    <a:pt x="21979" y="5303"/>
                    <a:pt x="18415" y="182"/>
                  </a:cubicBezTo>
                  <a:lnTo>
                    <a:pt x="18287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1" name="Google Shape;851;p36"/>
            <p:cNvSpPr/>
            <p:nvPr/>
          </p:nvSpPr>
          <p:spPr>
            <a:xfrm>
              <a:off x="3621975" y="2331250"/>
              <a:ext cx="289400" cy="172300"/>
            </a:xfrm>
            <a:custGeom>
              <a:avLst/>
              <a:gdLst/>
              <a:ahLst/>
              <a:cxnLst/>
              <a:rect l="l" t="t" r="r" b="b"/>
              <a:pathLst>
                <a:path w="11576" h="6892" extrusionOk="0">
                  <a:moveTo>
                    <a:pt x="2777" y="0"/>
                  </a:moveTo>
                  <a:cubicBezTo>
                    <a:pt x="1949" y="0"/>
                    <a:pt x="927" y="193"/>
                    <a:pt x="1" y="913"/>
                  </a:cubicBezTo>
                  <a:lnTo>
                    <a:pt x="5996" y="3918"/>
                  </a:lnTo>
                  <a:cubicBezTo>
                    <a:pt x="7262" y="4057"/>
                    <a:pt x="11575" y="6892"/>
                    <a:pt x="11575" y="6892"/>
                  </a:cubicBezTo>
                  <a:lnTo>
                    <a:pt x="10730" y="4779"/>
                  </a:lnTo>
                  <a:cubicBezTo>
                    <a:pt x="10448" y="2668"/>
                    <a:pt x="4422" y="254"/>
                    <a:pt x="4422" y="254"/>
                  </a:cubicBezTo>
                  <a:cubicBezTo>
                    <a:pt x="4422" y="254"/>
                    <a:pt x="3727" y="0"/>
                    <a:pt x="27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2" name="Google Shape;852;p36"/>
            <p:cNvSpPr/>
            <p:nvPr/>
          </p:nvSpPr>
          <p:spPr>
            <a:xfrm>
              <a:off x="3614975" y="2324950"/>
              <a:ext cx="309425" cy="194700"/>
            </a:xfrm>
            <a:custGeom>
              <a:avLst/>
              <a:gdLst/>
              <a:ahLst/>
              <a:cxnLst/>
              <a:rect l="l" t="t" r="r" b="b"/>
              <a:pathLst>
                <a:path w="12377" h="7788" extrusionOk="0">
                  <a:moveTo>
                    <a:pt x="3060" y="1"/>
                  </a:moveTo>
                  <a:cubicBezTo>
                    <a:pt x="2190" y="1"/>
                    <a:pt x="1113" y="206"/>
                    <a:pt x="128" y="973"/>
                  </a:cubicBezTo>
                  <a:cubicBezTo>
                    <a:pt x="21" y="1059"/>
                    <a:pt x="0" y="1213"/>
                    <a:pt x="84" y="1319"/>
                  </a:cubicBezTo>
                  <a:cubicBezTo>
                    <a:pt x="134" y="1381"/>
                    <a:pt x="207" y="1414"/>
                    <a:pt x="281" y="1414"/>
                  </a:cubicBezTo>
                  <a:cubicBezTo>
                    <a:pt x="333" y="1414"/>
                    <a:pt x="386" y="1397"/>
                    <a:pt x="430" y="1361"/>
                  </a:cubicBezTo>
                  <a:cubicBezTo>
                    <a:pt x="1303" y="683"/>
                    <a:pt x="2276" y="503"/>
                    <a:pt x="3064" y="503"/>
                  </a:cubicBezTo>
                  <a:cubicBezTo>
                    <a:pt x="3951" y="503"/>
                    <a:pt x="4603" y="732"/>
                    <a:pt x="4611" y="734"/>
                  </a:cubicBezTo>
                  <a:cubicBezTo>
                    <a:pt x="6249" y="1388"/>
                    <a:pt x="10547" y="3447"/>
                    <a:pt x="10765" y="5063"/>
                  </a:cubicBezTo>
                  <a:lnTo>
                    <a:pt x="11340" y="6521"/>
                  </a:lnTo>
                  <a:cubicBezTo>
                    <a:pt x="10068" y="5718"/>
                    <a:pt x="7318" y="4037"/>
                    <a:pt x="6302" y="3926"/>
                  </a:cubicBezTo>
                  <a:cubicBezTo>
                    <a:pt x="6292" y="3925"/>
                    <a:pt x="6282" y="3924"/>
                    <a:pt x="6271" y="3924"/>
                  </a:cubicBezTo>
                  <a:cubicBezTo>
                    <a:pt x="6147" y="3924"/>
                    <a:pt x="6041" y="4015"/>
                    <a:pt x="6032" y="4144"/>
                  </a:cubicBezTo>
                  <a:cubicBezTo>
                    <a:pt x="6015" y="4277"/>
                    <a:pt x="6111" y="4399"/>
                    <a:pt x="6249" y="4415"/>
                  </a:cubicBezTo>
                  <a:cubicBezTo>
                    <a:pt x="7238" y="4527"/>
                    <a:pt x="10532" y="6575"/>
                    <a:pt x="11717" y="7351"/>
                  </a:cubicBezTo>
                  <a:lnTo>
                    <a:pt x="12376" y="7787"/>
                  </a:lnTo>
                  <a:lnTo>
                    <a:pt x="11249" y="4967"/>
                  </a:lnTo>
                  <a:cubicBezTo>
                    <a:pt x="10898" y="2745"/>
                    <a:pt x="5048" y="372"/>
                    <a:pt x="4787" y="271"/>
                  </a:cubicBezTo>
                  <a:cubicBezTo>
                    <a:pt x="4733" y="252"/>
                    <a:pt x="4023" y="1"/>
                    <a:pt x="3060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3" name="Google Shape;853;p36"/>
            <p:cNvSpPr/>
            <p:nvPr/>
          </p:nvSpPr>
          <p:spPr>
            <a:xfrm>
              <a:off x="2964975" y="2216125"/>
              <a:ext cx="598800" cy="247125"/>
            </a:xfrm>
            <a:custGeom>
              <a:avLst/>
              <a:gdLst/>
              <a:ahLst/>
              <a:cxnLst/>
              <a:rect l="l" t="t" r="r" b="b"/>
              <a:pathLst>
                <a:path w="23952" h="9885" extrusionOk="0">
                  <a:moveTo>
                    <a:pt x="16388" y="0"/>
                  </a:moveTo>
                  <a:cubicBezTo>
                    <a:pt x="15044" y="0"/>
                    <a:pt x="13575" y="839"/>
                    <a:pt x="11979" y="2439"/>
                  </a:cubicBezTo>
                  <a:cubicBezTo>
                    <a:pt x="9457" y="4960"/>
                    <a:pt x="4410" y="5274"/>
                    <a:pt x="3469" y="5274"/>
                  </a:cubicBezTo>
                  <a:cubicBezTo>
                    <a:pt x="2522" y="5274"/>
                    <a:pt x="1" y="8108"/>
                    <a:pt x="1" y="8108"/>
                  </a:cubicBezTo>
                  <a:lnTo>
                    <a:pt x="4410" y="9683"/>
                  </a:lnTo>
                  <a:cubicBezTo>
                    <a:pt x="4410" y="9683"/>
                    <a:pt x="4880" y="9885"/>
                    <a:pt x="5666" y="9885"/>
                  </a:cubicBezTo>
                  <a:cubicBezTo>
                    <a:pt x="6582" y="9885"/>
                    <a:pt x="7928" y="9610"/>
                    <a:pt x="9457" y="8422"/>
                  </a:cubicBezTo>
                  <a:cubicBezTo>
                    <a:pt x="12293" y="6220"/>
                    <a:pt x="14181" y="3379"/>
                    <a:pt x="16388" y="3379"/>
                  </a:cubicBezTo>
                  <a:cubicBezTo>
                    <a:pt x="18596" y="3379"/>
                    <a:pt x="23639" y="8741"/>
                    <a:pt x="23639" y="8741"/>
                  </a:cubicBezTo>
                  <a:lnTo>
                    <a:pt x="23951" y="6220"/>
                  </a:lnTo>
                  <a:cubicBezTo>
                    <a:pt x="23951" y="6220"/>
                    <a:pt x="20489" y="2439"/>
                    <a:pt x="18596" y="858"/>
                  </a:cubicBezTo>
                  <a:cubicBezTo>
                    <a:pt x="17902" y="281"/>
                    <a:pt x="17166" y="0"/>
                    <a:pt x="1638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4" name="Google Shape;854;p36"/>
            <p:cNvSpPr/>
            <p:nvPr/>
          </p:nvSpPr>
          <p:spPr>
            <a:xfrm>
              <a:off x="3251400" y="2369575"/>
              <a:ext cx="663700" cy="1019100"/>
            </a:xfrm>
            <a:custGeom>
              <a:avLst/>
              <a:gdLst/>
              <a:ahLst/>
              <a:cxnLst/>
              <a:rect l="l" t="t" r="r" b="b"/>
              <a:pathLst>
                <a:path w="26548" h="40764" extrusionOk="0">
                  <a:moveTo>
                    <a:pt x="8321" y="1"/>
                  </a:moveTo>
                  <a:cubicBezTo>
                    <a:pt x="7345" y="1"/>
                    <a:pt x="6654" y="129"/>
                    <a:pt x="6469" y="455"/>
                  </a:cubicBezTo>
                  <a:cubicBezTo>
                    <a:pt x="5581" y="2008"/>
                    <a:pt x="1554" y="16193"/>
                    <a:pt x="1108" y="22826"/>
                  </a:cubicBezTo>
                  <a:cubicBezTo>
                    <a:pt x="666" y="29464"/>
                    <a:pt x="1" y="39197"/>
                    <a:pt x="1" y="39197"/>
                  </a:cubicBezTo>
                  <a:cubicBezTo>
                    <a:pt x="1" y="39197"/>
                    <a:pt x="3336" y="40763"/>
                    <a:pt x="7420" y="40763"/>
                  </a:cubicBezTo>
                  <a:cubicBezTo>
                    <a:pt x="7673" y="40763"/>
                    <a:pt x="7928" y="40757"/>
                    <a:pt x="8186" y="40744"/>
                  </a:cubicBezTo>
                  <a:cubicBezTo>
                    <a:pt x="9766" y="40665"/>
                    <a:pt x="12074" y="39910"/>
                    <a:pt x="14389" y="38974"/>
                  </a:cubicBezTo>
                  <a:cubicBezTo>
                    <a:pt x="15697" y="38665"/>
                    <a:pt x="17293" y="38176"/>
                    <a:pt x="18585" y="37425"/>
                  </a:cubicBezTo>
                  <a:cubicBezTo>
                    <a:pt x="21239" y="35878"/>
                    <a:pt x="26548" y="34330"/>
                    <a:pt x="26548" y="34330"/>
                  </a:cubicBezTo>
                  <a:lnTo>
                    <a:pt x="25441" y="32559"/>
                  </a:lnTo>
                  <a:lnTo>
                    <a:pt x="22643" y="30161"/>
                  </a:lnTo>
                  <a:cubicBezTo>
                    <a:pt x="22809" y="28023"/>
                    <a:pt x="23261" y="25203"/>
                    <a:pt x="24334" y="21724"/>
                  </a:cubicBezTo>
                  <a:cubicBezTo>
                    <a:pt x="25473" y="18017"/>
                    <a:pt x="26084" y="15331"/>
                    <a:pt x="26408" y="13475"/>
                  </a:cubicBezTo>
                  <a:lnTo>
                    <a:pt x="19686" y="1817"/>
                  </a:lnTo>
                  <a:cubicBezTo>
                    <a:pt x="19686" y="1817"/>
                    <a:pt x="11990" y="1"/>
                    <a:pt x="83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5" name="Google Shape;855;p36"/>
            <p:cNvSpPr/>
            <p:nvPr/>
          </p:nvSpPr>
          <p:spPr>
            <a:xfrm>
              <a:off x="3245025" y="2363875"/>
              <a:ext cx="679650" cy="1031000"/>
            </a:xfrm>
            <a:custGeom>
              <a:avLst/>
              <a:gdLst/>
              <a:ahLst/>
              <a:cxnLst/>
              <a:rect l="l" t="t" r="r" b="b"/>
              <a:pathLst>
                <a:path w="27185" h="41240" extrusionOk="0">
                  <a:moveTo>
                    <a:pt x="8691" y="0"/>
                  </a:moveTo>
                  <a:cubicBezTo>
                    <a:pt x="7557" y="0"/>
                    <a:pt x="6737" y="157"/>
                    <a:pt x="6506" y="560"/>
                  </a:cubicBezTo>
                  <a:cubicBezTo>
                    <a:pt x="5649" y="2065"/>
                    <a:pt x="1564" y="16342"/>
                    <a:pt x="1117" y="23037"/>
                  </a:cubicBezTo>
                  <a:cubicBezTo>
                    <a:pt x="676" y="29675"/>
                    <a:pt x="11" y="39409"/>
                    <a:pt x="11" y="39409"/>
                  </a:cubicBezTo>
                  <a:lnTo>
                    <a:pt x="0" y="39575"/>
                  </a:lnTo>
                  <a:lnTo>
                    <a:pt x="155" y="39649"/>
                  </a:lnTo>
                  <a:cubicBezTo>
                    <a:pt x="298" y="39718"/>
                    <a:pt x="3585" y="41239"/>
                    <a:pt x="7660" y="41239"/>
                  </a:cubicBezTo>
                  <a:cubicBezTo>
                    <a:pt x="7920" y="41239"/>
                    <a:pt x="8186" y="41234"/>
                    <a:pt x="8452" y="41218"/>
                  </a:cubicBezTo>
                  <a:cubicBezTo>
                    <a:pt x="9862" y="41149"/>
                    <a:pt x="11978" y="40547"/>
                    <a:pt x="14702" y="39441"/>
                  </a:cubicBezTo>
                  <a:cubicBezTo>
                    <a:pt x="16436" y="39037"/>
                    <a:pt x="17867" y="38505"/>
                    <a:pt x="18962" y="37867"/>
                  </a:cubicBezTo>
                  <a:cubicBezTo>
                    <a:pt x="21557" y="36351"/>
                    <a:pt x="26818" y="34808"/>
                    <a:pt x="26872" y="34793"/>
                  </a:cubicBezTo>
                  <a:lnTo>
                    <a:pt x="27186" y="34702"/>
                  </a:lnTo>
                  <a:lnTo>
                    <a:pt x="25904" y="32660"/>
                  </a:lnTo>
                  <a:lnTo>
                    <a:pt x="23153" y="30288"/>
                  </a:lnTo>
                  <a:cubicBezTo>
                    <a:pt x="23366" y="27723"/>
                    <a:pt x="23925" y="24942"/>
                    <a:pt x="24824" y="22022"/>
                  </a:cubicBezTo>
                  <a:cubicBezTo>
                    <a:pt x="25797" y="18851"/>
                    <a:pt x="26499" y="16070"/>
                    <a:pt x="26903" y="13745"/>
                  </a:cubicBezTo>
                  <a:cubicBezTo>
                    <a:pt x="26930" y="13613"/>
                    <a:pt x="26840" y="13485"/>
                    <a:pt x="26707" y="13458"/>
                  </a:cubicBezTo>
                  <a:cubicBezTo>
                    <a:pt x="26694" y="13456"/>
                    <a:pt x="26680" y="13455"/>
                    <a:pt x="26667" y="13455"/>
                  </a:cubicBezTo>
                  <a:cubicBezTo>
                    <a:pt x="26544" y="13455"/>
                    <a:pt x="26438" y="13540"/>
                    <a:pt x="26420" y="13661"/>
                  </a:cubicBezTo>
                  <a:cubicBezTo>
                    <a:pt x="26015" y="15964"/>
                    <a:pt x="25323" y="18729"/>
                    <a:pt x="24350" y="21878"/>
                  </a:cubicBezTo>
                  <a:cubicBezTo>
                    <a:pt x="23430" y="24878"/>
                    <a:pt x="22856" y="27740"/>
                    <a:pt x="22654" y="30372"/>
                  </a:cubicBezTo>
                  <a:lnTo>
                    <a:pt x="22642" y="30495"/>
                  </a:lnTo>
                  <a:lnTo>
                    <a:pt x="25504" y="32952"/>
                  </a:lnTo>
                  <a:lnTo>
                    <a:pt x="26420" y="34415"/>
                  </a:lnTo>
                  <a:cubicBezTo>
                    <a:pt x="25234" y="34771"/>
                    <a:pt x="21021" y="36096"/>
                    <a:pt x="18712" y="37442"/>
                  </a:cubicBezTo>
                  <a:cubicBezTo>
                    <a:pt x="17664" y="38053"/>
                    <a:pt x="16276" y="38564"/>
                    <a:pt x="14553" y="38973"/>
                  </a:cubicBezTo>
                  <a:cubicBezTo>
                    <a:pt x="11845" y="40069"/>
                    <a:pt x="9781" y="40660"/>
                    <a:pt x="8431" y="40724"/>
                  </a:cubicBezTo>
                  <a:cubicBezTo>
                    <a:pt x="8171" y="40737"/>
                    <a:pt x="7914" y="40743"/>
                    <a:pt x="7660" y="40743"/>
                  </a:cubicBezTo>
                  <a:cubicBezTo>
                    <a:pt x="4173" y="40743"/>
                    <a:pt x="1210" y="39563"/>
                    <a:pt x="516" y="39266"/>
                  </a:cubicBezTo>
                  <a:cubicBezTo>
                    <a:pt x="607" y="37936"/>
                    <a:pt x="1203" y="29191"/>
                    <a:pt x="1611" y="23075"/>
                  </a:cubicBezTo>
                  <a:cubicBezTo>
                    <a:pt x="2053" y="16426"/>
                    <a:pt x="6086" y="2294"/>
                    <a:pt x="6936" y="805"/>
                  </a:cubicBezTo>
                  <a:cubicBezTo>
                    <a:pt x="7072" y="566"/>
                    <a:pt x="7632" y="465"/>
                    <a:pt x="8473" y="465"/>
                  </a:cubicBezTo>
                  <a:cubicBezTo>
                    <a:pt x="11007" y="465"/>
                    <a:pt x="16098" y="1389"/>
                    <a:pt x="19888" y="2283"/>
                  </a:cubicBezTo>
                  <a:cubicBezTo>
                    <a:pt x="19907" y="2288"/>
                    <a:pt x="19925" y="2290"/>
                    <a:pt x="19944" y="2290"/>
                  </a:cubicBezTo>
                  <a:cubicBezTo>
                    <a:pt x="20056" y="2290"/>
                    <a:pt x="20158" y="2212"/>
                    <a:pt x="20185" y="2102"/>
                  </a:cubicBezTo>
                  <a:cubicBezTo>
                    <a:pt x="20217" y="1969"/>
                    <a:pt x="20133" y="1837"/>
                    <a:pt x="20000" y="1805"/>
                  </a:cubicBezTo>
                  <a:cubicBezTo>
                    <a:pt x="18428" y="1433"/>
                    <a:pt x="12122" y="0"/>
                    <a:pt x="8691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6" name="Google Shape;856;p36"/>
            <p:cNvSpPr/>
            <p:nvPr/>
          </p:nvSpPr>
          <p:spPr>
            <a:xfrm>
              <a:off x="3823200" y="2482375"/>
              <a:ext cx="683475" cy="416250"/>
            </a:xfrm>
            <a:custGeom>
              <a:avLst/>
              <a:gdLst/>
              <a:ahLst/>
              <a:cxnLst/>
              <a:rect l="l" t="t" r="r" b="b"/>
              <a:pathLst>
                <a:path w="27339" h="16650" extrusionOk="0">
                  <a:moveTo>
                    <a:pt x="24945" y="1"/>
                  </a:moveTo>
                  <a:lnTo>
                    <a:pt x="13537" y="8335"/>
                  </a:lnTo>
                  <a:lnTo>
                    <a:pt x="7191" y="4230"/>
                  </a:lnTo>
                  <a:lnTo>
                    <a:pt x="1973" y="145"/>
                  </a:lnTo>
                  <a:lnTo>
                    <a:pt x="0" y="9585"/>
                  </a:lnTo>
                  <a:cubicBezTo>
                    <a:pt x="0" y="9585"/>
                    <a:pt x="12535" y="16650"/>
                    <a:pt x="14385" y="16650"/>
                  </a:cubicBezTo>
                  <a:cubicBezTo>
                    <a:pt x="14437" y="16650"/>
                    <a:pt x="14480" y="16644"/>
                    <a:pt x="14515" y="16633"/>
                  </a:cubicBezTo>
                  <a:cubicBezTo>
                    <a:pt x="15786" y="16207"/>
                    <a:pt x="27339" y="2819"/>
                    <a:pt x="27339" y="2819"/>
                  </a:cubicBezTo>
                  <a:lnTo>
                    <a:pt x="249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7" name="Google Shape;857;p36"/>
            <p:cNvSpPr/>
            <p:nvPr/>
          </p:nvSpPr>
          <p:spPr>
            <a:xfrm>
              <a:off x="3816150" y="2474150"/>
              <a:ext cx="698800" cy="430425"/>
            </a:xfrm>
            <a:custGeom>
              <a:avLst/>
              <a:gdLst/>
              <a:ahLst/>
              <a:cxnLst/>
              <a:rect l="l" t="t" r="r" b="b"/>
              <a:pathLst>
                <a:path w="27952" h="17217" extrusionOk="0">
                  <a:moveTo>
                    <a:pt x="25271" y="0"/>
                  </a:moveTo>
                  <a:lnTo>
                    <a:pt x="13807" y="8367"/>
                  </a:lnTo>
                  <a:lnTo>
                    <a:pt x="7623" y="4367"/>
                  </a:lnTo>
                  <a:lnTo>
                    <a:pt x="2409" y="276"/>
                  </a:lnTo>
                  <a:cubicBezTo>
                    <a:pt x="2365" y="243"/>
                    <a:pt x="2311" y="226"/>
                    <a:pt x="2258" y="226"/>
                  </a:cubicBezTo>
                  <a:cubicBezTo>
                    <a:pt x="2185" y="226"/>
                    <a:pt x="2113" y="257"/>
                    <a:pt x="2063" y="319"/>
                  </a:cubicBezTo>
                  <a:cubicBezTo>
                    <a:pt x="1979" y="430"/>
                    <a:pt x="1999" y="585"/>
                    <a:pt x="2107" y="670"/>
                  </a:cubicBezTo>
                  <a:lnTo>
                    <a:pt x="7335" y="4766"/>
                  </a:lnTo>
                  <a:lnTo>
                    <a:pt x="13824" y="8963"/>
                  </a:lnTo>
                  <a:lnTo>
                    <a:pt x="25190" y="665"/>
                  </a:lnTo>
                  <a:lnTo>
                    <a:pt x="27297" y="3148"/>
                  </a:lnTo>
                  <a:cubicBezTo>
                    <a:pt x="22669" y="8510"/>
                    <a:pt x="15595" y="16436"/>
                    <a:pt x="14723" y="16728"/>
                  </a:cubicBezTo>
                  <a:cubicBezTo>
                    <a:pt x="14699" y="16735"/>
                    <a:pt x="14670" y="16739"/>
                    <a:pt x="14634" y="16739"/>
                  </a:cubicBezTo>
                  <a:cubicBezTo>
                    <a:pt x="13522" y="16739"/>
                    <a:pt x="6574" y="13180"/>
                    <a:pt x="404" y="9702"/>
                  </a:cubicBezTo>
                  <a:cubicBezTo>
                    <a:pt x="366" y="9679"/>
                    <a:pt x="324" y="9669"/>
                    <a:pt x="283" y="9669"/>
                  </a:cubicBezTo>
                  <a:cubicBezTo>
                    <a:pt x="198" y="9669"/>
                    <a:pt x="116" y="9714"/>
                    <a:pt x="69" y="9793"/>
                  </a:cubicBezTo>
                  <a:cubicBezTo>
                    <a:pt x="0" y="9914"/>
                    <a:pt x="43" y="10063"/>
                    <a:pt x="165" y="10132"/>
                  </a:cubicBezTo>
                  <a:cubicBezTo>
                    <a:pt x="2313" y="11345"/>
                    <a:pt x="12830" y="17217"/>
                    <a:pt x="14712" y="17217"/>
                  </a:cubicBezTo>
                  <a:cubicBezTo>
                    <a:pt x="14776" y="17217"/>
                    <a:pt x="14835" y="17212"/>
                    <a:pt x="14877" y="17196"/>
                  </a:cubicBezTo>
                  <a:cubicBezTo>
                    <a:pt x="16175" y="16765"/>
                    <a:pt x="26621" y="4686"/>
                    <a:pt x="27812" y="3314"/>
                  </a:cubicBezTo>
                  <a:lnTo>
                    <a:pt x="27951" y="3155"/>
                  </a:lnTo>
                  <a:lnTo>
                    <a:pt x="25271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8" name="Google Shape;858;p36"/>
            <p:cNvSpPr/>
            <p:nvPr/>
          </p:nvSpPr>
          <p:spPr>
            <a:xfrm>
              <a:off x="4524625" y="2343075"/>
              <a:ext cx="41375" cy="69250"/>
            </a:xfrm>
            <a:custGeom>
              <a:avLst/>
              <a:gdLst/>
              <a:ahLst/>
              <a:cxnLst/>
              <a:rect l="l" t="t" r="r" b="b"/>
              <a:pathLst>
                <a:path w="1655" h="2770" extrusionOk="0">
                  <a:moveTo>
                    <a:pt x="1499" y="0"/>
                  </a:moveTo>
                  <a:cubicBezTo>
                    <a:pt x="1195" y="0"/>
                    <a:pt x="0" y="2769"/>
                    <a:pt x="0" y="2769"/>
                  </a:cubicBezTo>
                  <a:lnTo>
                    <a:pt x="1468" y="2035"/>
                  </a:lnTo>
                  <a:cubicBezTo>
                    <a:pt x="1468" y="2035"/>
                    <a:pt x="1655" y="839"/>
                    <a:pt x="1564" y="105"/>
                  </a:cubicBezTo>
                  <a:cubicBezTo>
                    <a:pt x="1555" y="33"/>
                    <a:pt x="1532" y="0"/>
                    <a:pt x="14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59" name="Google Shape;859;p36"/>
            <p:cNvSpPr/>
            <p:nvPr/>
          </p:nvSpPr>
          <p:spPr>
            <a:xfrm>
              <a:off x="4519300" y="2338400"/>
              <a:ext cx="51325" cy="78575"/>
            </a:xfrm>
            <a:custGeom>
              <a:avLst/>
              <a:gdLst/>
              <a:ahLst/>
              <a:cxnLst/>
              <a:rect l="l" t="t" r="r" b="b"/>
              <a:pathLst>
                <a:path w="2053" h="3143" extrusionOk="0">
                  <a:moveTo>
                    <a:pt x="1702" y="1"/>
                  </a:moveTo>
                  <a:cubicBezTo>
                    <a:pt x="1544" y="1"/>
                    <a:pt x="1197" y="212"/>
                    <a:pt x="42" y="2882"/>
                  </a:cubicBezTo>
                  <a:cubicBezTo>
                    <a:pt x="0" y="2978"/>
                    <a:pt x="42" y="3084"/>
                    <a:pt x="138" y="3127"/>
                  </a:cubicBezTo>
                  <a:cubicBezTo>
                    <a:pt x="160" y="3138"/>
                    <a:pt x="187" y="3143"/>
                    <a:pt x="213" y="3143"/>
                  </a:cubicBezTo>
                  <a:cubicBezTo>
                    <a:pt x="282" y="3143"/>
                    <a:pt x="351" y="3101"/>
                    <a:pt x="383" y="3032"/>
                  </a:cubicBezTo>
                  <a:cubicBezTo>
                    <a:pt x="798" y="2063"/>
                    <a:pt x="1325" y="983"/>
                    <a:pt x="1613" y="548"/>
                  </a:cubicBezTo>
                  <a:lnTo>
                    <a:pt x="1613" y="548"/>
                  </a:lnTo>
                  <a:cubicBezTo>
                    <a:pt x="1644" y="1245"/>
                    <a:pt x="1500" y="2180"/>
                    <a:pt x="1500" y="2190"/>
                  </a:cubicBezTo>
                  <a:cubicBezTo>
                    <a:pt x="1485" y="2291"/>
                    <a:pt x="1554" y="2387"/>
                    <a:pt x="1655" y="2404"/>
                  </a:cubicBezTo>
                  <a:cubicBezTo>
                    <a:pt x="1664" y="2405"/>
                    <a:pt x="1674" y="2406"/>
                    <a:pt x="1683" y="2406"/>
                  </a:cubicBezTo>
                  <a:cubicBezTo>
                    <a:pt x="1773" y="2406"/>
                    <a:pt x="1853" y="2341"/>
                    <a:pt x="1868" y="2249"/>
                  </a:cubicBezTo>
                  <a:cubicBezTo>
                    <a:pt x="1873" y="2202"/>
                    <a:pt x="2053" y="1021"/>
                    <a:pt x="1957" y="265"/>
                  </a:cubicBezTo>
                  <a:cubicBezTo>
                    <a:pt x="1932" y="52"/>
                    <a:pt x="1798" y="10"/>
                    <a:pt x="1745" y="5"/>
                  </a:cubicBezTo>
                  <a:cubicBezTo>
                    <a:pt x="1733" y="3"/>
                    <a:pt x="1718" y="1"/>
                    <a:pt x="1702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0" name="Google Shape;860;p36"/>
            <p:cNvSpPr/>
            <p:nvPr/>
          </p:nvSpPr>
          <p:spPr>
            <a:xfrm>
              <a:off x="4446825" y="2453650"/>
              <a:ext cx="80100" cy="78225"/>
            </a:xfrm>
            <a:custGeom>
              <a:avLst/>
              <a:gdLst/>
              <a:ahLst/>
              <a:cxnLst/>
              <a:rect l="l" t="t" r="r" b="b"/>
              <a:pathLst>
                <a:path w="3204" h="3129" extrusionOk="0">
                  <a:moveTo>
                    <a:pt x="1729" y="1"/>
                  </a:moveTo>
                  <a:lnTo>
                    <a:pt x="0" y="1150"/>
                  </a:lnTo>
                  <a:lnTo>
                    <a:pt x="1824" y="3128"/>
                  </a:lnTo>
                  <a:lnTo>
                    <a:pt x="3203" y="1655"/>
                  </a:lnTo>
                  <a:lnTo>
                    <a:pt x="17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1" name="Google Shape;861;p36"/>
            <p:cNvSpPr/>
            <p:nvPr/>
          </p:nvSpPr>
          <p:spPr>
            <a:xfrm>
              <a:off x="4437375" y="2445550"/>
              <a:ext cx="97900" cy="95350"/>
            </a:xfrm>
            <a:custGeom>
              <a:avLst/>
              <a:gdLst/>
              <a:ahLst/>
              <a:cxnLst/>
              <a:rect l="l" t="t" r="r" b="b"/>
              <a:pathLst>
                <a:path w="3916" h="3814" extrusionOk="0">
                  <a:moveTo>
                    <a:pt x="2070" y="649"/>
                  </a:moveTo>
                  <a:lnTo>
                    <a:pt x="3245" y="1974"/>
                  </a:lnTo>
                  <a:lnTo>
                    <a:pt x="2202" y="3086"/>
                  </a:lnTo>
                  <a:lnTo>
                    <a:pt x="756" y="1522"/>
                  </a:lnTo>
                  <a:lnTo>
                    <a:pt x="2070" y="649"/>
                  </a:lnTo>
                  <a:close/>
                  <a:moveTo>
                    <a:pt x="2150" y="1"/>
                  </a:moveTo>
                  <a:lnTo>
                    <a:pt x="0" y="1432"/>
                  </a:lnTo>
                  <a:lnTo>
                    <a:pt x="2197" y="3814"/>
                  </a:lnTo>
                  <a:lnTo>
                    <a:pt x="3916" y="1984"/>
                  </a:lnTo>
                  <a:lnTo>
                    <a:pt x="2150" y="1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2" name="Google Shape;862;p36"/>
            <p:cNvSpPr/>
            <p:nvPr/>
          </p:nvSpPr>
          <p:spPr>
            <a:xfrm>
              <a:off x="4490025" y="2337575"/>
              <a:ext cx="195375" cy="116100"/>
            </a:xfrm>
            <a:custGeom>
              <a:avLst/>
              <a:gdLst/>
              <a:ahLst/>
              <a:cxnLst/>
              <a:rect l="l" t="t" r="r" b="b"/>
              <a:pathLst>
                <a:path w="7815" h="4644" extrusionOk="0">
                  <a:moveTo>
                    <a:pt x="7531" y="1"/>
                  </a:moveTo>
                  <a:cubicBezTo>
                    <a:pt x="7102" y="1"/>
                    <a:pt x="6346" y="505"/>
                    <a:pt x="6346" y="505"/>
                  </a:cubicBezTo>
                  <a:lnTo>
                    <a:pt x="1564" y="2714"/>
                  </a:lnTo>
                  <a:lnTo>
                    <a:pt x="1" y="4644"/>
                  </a:lnTo>
                  <a:lnTo>
                    <a:pt x="7814" y="229"/>
                  </a:lnTo>
                  <a:cubicBezTo>
                    <a:pt x="7791" y="63"/>
                    <a:pt x="7681" y="1"/>
                    <a:pt x="75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3" name="Google Shape;863;p36"/>
            <p:cNvSpPr/>
            <p:nvPr/>
          </p:nvSpPr>
          <p:spPr>
            <a:xfrm>
              <a:off x="4484850" y="2333025"/>
              <a:ext cx="205625" cy="125325"/>
            </a:xfrm>
            <a:custGeom>
              <a:avLst/>
              <a:gdLst/>
              <a:ahLst/>
              <a:cxnLst/>
              <a:rect l="l" t="t" r="r" b="b"/>
              <a:pathLst>
                <a:path w="8225" h="5013" extrusionOk="0">
                  <a:moveTo>
                    <a:pt x="7737" y="0"/>
                  </a:moveTo>
                  <a:cubicBezTo>
                    <a:pt x="7288" y="0"/>
                    <a:pt x="6663" y="392"/>
                    <a:pt x="6474" y="523"/>
                  </a:cubicBezTo>
                  <a:lnTo>
                    <a:pt x="1697" y="2725"/>
                  </a:lnTo>
                  <a:cubicBezTo>
                    <a:pt x="1671" y="2741"/>
                    <a:pt x="1650" y="2756"/>
                    <a:pt x="1628" y="2778"/>
                  </a:cubicBezTo>
                  <a:lnTo>
                    <a:pt x="65" y="4708"/>
                  </a:lnTo>
                  <a:cubicBezTo>
                    <a:pt x="1" y="4789"/>
                    <a:pt x="16" y="4906"/>
                    <a:pt x="97" y="4970"/>
                  </a:cubicBezTo>
                  <a:cubicBezTo>
                    <a:pt x="129" y="4996"/>
                    <a:pt x="171" y="5012"/>
                    <a:pt x="208" y="5012"/>
                  </a:cubicBezTo>
                  <a:cubicBezTo>
                    <a:pt x="266" y="5012"/>
                    <a:pt x="320" y="4985"/>
                    <a:pt x="352" y="4943"/>
                  </a:cubicBezTo>
                  <a:lnTo>
                    <a:pt x="1889" y="3044"/>
                  </a:lnTo>
                  <a:lnTo>
                    <a:pt x="6654" y="842"/>
                  </a:lnTo>
                  <a:cubicBezTo>
                    <a:pt x="7032" y="592"/>
                    <a:pt x="7522" y="368"/>
                    <a:pt x="7740" y="368"/>
                  </a:cubicBezTo>
                  <a:cubicBezTo>
                    <a:pt x="7768" y="368"/>
                    <a:pt x="7791" y="372"/>
                    <a:pt x="7809" y="380"/>
                  </a:cubicBezTo>
                  <a:cubicBezTo>
                    <a:pt x="7820" y="385"/>
                    <a:pt x="7835" y="390"/>
                    <a:pt x="7841" y="438"/>
                  </a:cubicBezTo>
                  <a:cubicBezTo>
                    <a:pt x="7855" y="530"/>
                    <a:pt x="7932" y="600"/>
                    <a:pt x="8022" y="600"/>
                  </a:cubicBezTo>
                  <a:cubicBezTo>
                    <a:pt x="8030" y="600"/>
                    <a:pt x="8039" y="599"/>
                    <a:pt x="8048" y="598"/>
                  </a:cubicBezTo>
                  <a:cubicBezTo>
                    <a:pt x="8149" y="581"/>
                    <a:pt x="8224" y="491"/>
                    <a:pt x="8208" y="390"/>
                  </a:cubicBezTo>
                  <a:cubicBezTo>
                    <a:pt x="8186" y="225"/>
                    <a:pt x="8097" y="103"/>
                    <a:pt x="7963" y="44"/>
                  </a:cubicBezTo>
                  <a:cubicBezTo>
                    <a:pt x="7896" y="13"/>
                    <a:pt x="7819" y="0"/>
                    <a:pt x="7737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4" name="Google Shape;864;p36"/>
            <p:cNvSpPr/>
            <p:nvPr/>
          </p:nvSpPr>
          <p:spPr>
            <a:xfrm>
              <a:off x="4526900" y="2391550"/>
              <a:ext cx="181500" cy="103500"/>
            </a:xfrm>
            <a:custGeom>
              <a:avLst/>
              <a:gdLst/>
              <a:ahLst/>
              <a:cxnLst/>
              <a:rect l="l" t="t" r="r" b="b"/>
              <a:pathLst>
                <a:path w="7260" h="4140" extrusionOk="0">
                  <a:moveTo>
                    <a:pt x="7260" y="1"/>
                  </a:moveTo>
                  <a:lnTo>
                    <a:pt x="3398" y="1841"/>
                  </a:lnTo>
                  <a:cubicBezTo>
                    <a:pt x="3398" y="1841"/>
                    <a:pt x="3952" y="1673"/>
                    <a:pt x="4587" y="1524"/>
                  </a:cubicBezTo>
                  <a:lnTo>
                    <a:pt x="4587" y="1524"/>
                  </a:lnTo>
                  <a:lnTo>
                    <a:pt x="7260" y="1"/>
                  </a:lnTo>
                  <a:close/>
                  <a:moveTo>
                    <a:pt x="6024" y="1297"/>
                  </a:moveTo>
                  <a:cubicBezTo>
                    <a:pt x="5655" y="1297"/>
                    <a:pt x="5095" y="1405"/>
                    <a:pt x="4587" y="1524"/>
                  </a:cubicBezTo>
                  <a:lnTo>
                    <a:pt x="4587" y="1524"/>
                  </a:lnTo>
                  <a:lnTo>
                    <a:pt x="0" y="4139"/>
                  </a:lnTo>
                  <a:cubicBezTo>
                    <a:pt x="1010" y="4049"/>
                    <a:pt x="2207" y="2942"/>
                    <a:pt x="2483" y="2942"/>
                  </a:cubicBezTo>
                  <a:cubicBezTo>
                    <a:pt x="2755" y="2942"/>
                    <a:pt x="6435" y="2028"/>
                    <a:pt x="6435" y="1474"/>
                  </a:cubicBezTo>
                  <a:cubicBezTo>
                    <a:pt x="6435" y="1346"/>
                    <a:pt x="6273" y="1297"/>
                    <a:pt x="6024" y="12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5" name="Google Shape;865;p36"/>
            <p:cNvSpPr/>
            <p:nvPr/>
          </p:nvSpPr>
          <p:spPr>
            <a:xfrm>
              <a:off x="4522100" y="2387000"/>
              <a:ext cx="191625" cy="112700"/>
            </a:xfrm>
            <a:custGeom>
              <a:avLst/>
              <a:gdLst/>
              <a:ahLst/>
              <a:cxnLst/>
              <a:rect l="l" t="t" r="r" b="b"/>
              <a:pathLst>
                <a:path w="7665" h="4508" extrusionOk="0">
                  <a:moveTo>
                    <a:pt x="7454" y="1"/>
                  </a:moveTo>
                  <a:cubicBezTo>
                    <a:pt x="7427" y="1"/>
                    <a:pt x="7399" y="6"/>
                    <a:pt x="7373" y="18"/>
                  </a:cubicBezTo>
                  <a:lnTo>
                    <a:pt x="3511" y="1859"/>
                  </a:lnTo>
                  <a:cubicBezTo>
                    <a:pt x="3426" y="1896"/>
                    <a:pt x="3383" y="2002"/>
                    <a:pt x="3420" y="2092"/>
                  </a:cubicBezTo>
                  <a:cubicBezTo>
                    <a:pt x="3446" y="2165"/>
                    <a:pt x="3516" y="2206"/>
                    <a:pt x="3589" y="2206"/>
                  </a:cubicBezTo>
                  <a:cubicBezTo>
                    <a:pt x="3607" y="2206"/>
                    <a:pt x="3626" y="2204"/>
                    <a:pt x="3644" y="2198"/>
                  </a:cubicBezTo>
                  <a:cubicBezTo>
                    <a:pt x="4733" y="1870"/>
                    <a:pt x="5783" y="1659"/>
                    <a:pt x="6242" y="1659"/>
                  </a:cubicBezTo>
                  <a:cubicBezTo>
                    <a:pt x="6319" y="1659"/>
                    <a:pt x="6379" y="1665"/>
                    <a:pt x="6420" y="1677"/>
                  </a:cubicBezTo>
                  <a:cubicBezTo>
                    <a:pt x="6090" y="2092"/>
                    <a:pt x="3085" y="2927"/>
                    <a:pt x="2675" y="2944"/>
                  </a:cubicBezTo>
                  <a:cubicBezTo>
                    <a:pt x="2527" y="2944"/>
                    <a:pt x="2351" y="3050"/>
                    <a:pt x="1968" y="3300"/>
                  </a:cubicBezTo>
                  <a:cubicBezTo>
                    <a:pt x="1462" y="3629"/>
                    <a:pt x="777" y="4081"/>
                    <a:pt x="176" y="4135"/>
                  </a:cubicBezTo>
                  <a:cubicBezTo>
                    <a:pt x="75" y="4145"/>
                    <a:pt x="1" y="4236"/>
                    <a:pt x="6" y="4336"/>
                  </a:cubicBezTo>
                  <a:cubicBezTo>
                    <a:pt x="16" y="4432"/>
                    <a:pt x="96" y="4508"/>
                    <a:pt x="192" y="4508"/>
                  </a:cubicBezTo>
                  <a:lnTo>
                    <a:pt x="207" y="4508"/>
                  </a:lnTo>
                  <a:cubicBezTo>
                    <a:pt x="904" y="4444"/>
                    <a:pt x="1633" y="3965"/>
                    <a:pt x="2171" y="3614"/>
                  </a:cubicBezTo>
                  <a:cubicBezTo>
                    <a:pt x="2367" y="3481"/>
                    <a:pt x="2611" y="3322"/>
                    <a:pt x="2675" y="3310"/>
                  </a:cubicBezTo>
                  <a:cubicBezTo>
                    <a:pt x="2878" y="3310"/>
                    <a:pt x="6814" y="2448"/>
                    <a:pt x="6814" y="1656"/>
                  </a:cubicBezTo>
                  <a:cubicBezTo>
                    <a:pt x="6814" y="1555"/>
                    <a:pt x="6766" y="1464"/>
                    <a:pt x="6681" y="1400"/>
                  </a:cubicBezTo>
                  <a:cubicBezTo>
                    <a:pt x="6584" y="1329"/>
                    <a:pt x="6415" y="1300"/>
                    <a:pt x="6203" y="1300"/>
                  </a:cubicBezTo>
                  <a:cubicBezTo>
                    <a:pt x="5958" y="1300"/>
                    <a:pt x="5656" y="1339"/>
                    <a:pt x="5340" y="1395"/>
                  </a:cubicBezTo>
                  <a:lnTo>
                    <a:pt x="7532" y="354"/>
                  </a:lnTo>
                  <a:cubicBezTo>
                    <a:pt x="7628" y="310"/>
                    <a:pt x="7665" y="199"/>
                    <a:pt x="7622" y="103"/>
                  </a:cubicBezTo>
                  <a:cubicBezTo>
                    <a:pt x="7591" y="38"/>
                    <a:pt x="7525" y="1"/>
                    <a:pt x="745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6" name="Google Shape;866;p36"/>
            <p:cNvSpPr/>
            <p:nvPr/>
          </p:nvSpPr>
          <p:spPr>
            <a:xfrm>
              <a:off x="4576750" y="2354800"/>
              <a:ext cx="116250" cy="50625"/>
            </a:xfrm>
            <a:custGeom>
              <a:avLst/>
              <a:gdLst/>
              <a:ahLst/>
              <a:cxnLst/>
              <a:rect l="l" t="t" r="r" b="b"/>
              <a:pathLst>
                <a:path w="4650" h="2025" extrusionOk="0">
                  <a:moveTo>
                    <a:pt x="4440" y="1"/>
                  </a:moveTo>
                  <a:cubicBezTo>
                    <a:pt x="4417" y="1"/>
                    <a:pt x="4394" y="5"/>
                    <a:pt x="4372" y="14"/>
                  </a:cubicBezTo>
                  <a:lnTo>
                    <a:pt x="144" y="1667"/>
                  </a:lnTo>
                  <a:cubicBezTo>
                    <a:pt x="49" y="1705"/>
                    <a:pt x="0" y="1811"/>
                    <a:pt x="37" y="1907"/>
                  </a:cubicBezTo>
                  <a:cubicBezTo>
                    <a:pt x="69" y="1981"/>
                    <a:pt x="138" y="2025"/>
                    <a:pt x="213" y="2025"/>
                  </a:cubicBezTo>
                  <a:cubicBezTo>
                    <a:pt x="234" y="2025"/>
                    <a:pt x="255" y="2025"/>
                    <a:pt x="277" y="2013"/>
                  </a:cubicBezTo>
                  <a:lnTo>
                    <a:pt x="4505" y="359"/>
                  </a:lnTo>
                  <a:cubicBezTo>
                    <a:pt x="4601" y="322"/>
                    <a:pt x="4649" y="216"/>
                    <a:pt x="4612" y="120"/>
                  </a:cubicBezTo>
                  <a:cubicBezTo>
                    <a:pt x="4583" y="47"/>
                    <a:pt x="4514" y="1"/>
                    <a:pt x="4440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7" name="Google Shape;867;p36"/>
            <p:cNvSpPr/>
            <p:nvPr/>
          </p:nvSpPr>
          <p:spPr>
            <a:xfrm>
              <a:off x="4588175" y="2368575"/>
              <a:ext cx="120900" cy="50675"/>
            </a:xfrm>
            <a:custGeom>
              <a:avLst/>
              <a:gdLst/>
              <a:ahLst/>
              <a:cxnLst/>
              <a:rect l="l" t="t" r="r" b="b"/>
              <a:pathLst>
                <a:path w="4836" h="2027" extrusionOk="0">
                  <a:moveTo>
                    <a:pt x="4625" y="1"/>
                  </a:moveTo>
                  <a:cubicBezTo>
                    <a:pt x="4604" y="1"/>
                    <a:pt x="4584" y="4"/>
                    <a:pt x="4564" y="11"/>
                  </a:cubicBezTo>
                  <a:cubicBezTo>
                    <a:pt x="4399" y="75"/>
                    <a:pt x="506" y="1489"/>
                    <a:pt x="134" y="1675"/>
                  </a:cubicBezTo>
                  <a:cubicBezTo>
                    <a:pt x="38" y="1723"/>
                    <a:pt x="0" y="1835"/>
                    <a:pt x="49" y="1926"/>
                  </a:cubicBezTo>
                  <a:cubicBezTo>
                    <a:pt x="80" y="1989"/>
                    <a:pt x="144" y="2026"/>
                    <a:pt x="213" y="2026"/>
                  </a:cubicBezTo>
                  <a:cubicBezTo>
                    <a:pt x="240" y="2026"/>
                    <a:pt x="272" y="2021"/>
                    <a:pt x="299" y="2005"/>
                  </a:cubicBezTo>
                  <a:cubicBezTo>
                    <a:pt x="581" y="1867"/>
                    <a:pt x="3294" y="867"/>
                    <a:pt x="4691" y="362"/>
                  </a:cubicBezTo>
                  <a:cubicBezTo>
                    <a:pt x="4787" y="325"/>
                    <a:pt x="4836" y="218"/>
                    <a:pt x="4799" y="122"/>
                  </a:cubicBezTo>
                  <a:cubicBezTo>
                    <a:pt x="4773" y="46"/>
                    <a:pt x="4701" y="1"/>
                    <a:pt x="4625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8" name="Google Shape;868;p36"/>
            <p:cNvSpPr/>
            <p:nvPr/>
          </p:nvSpPr>
          <p:spPr>
            <a:xfrm>
              <a:off x="2989975" y="3189325"/>
              <a:ext cx="82875" cy="144250"/>
            </a:xfrm>
            <a:custGeom>
              <a:avLst/>
              <a:gdLst/>
              <a:ahLst/>
              <a:cxnLst/>
              <a:rect l="l" t="t" r="r" b="b"/>
              <a:pathLst>
                <a:path w="3315" h="5770" extrusionOk="0">
                  <a:moveTo>
                    <a:pt x="1834" y="1"/>
                  </a:moveTo>
                  <a:cubicBezTo>
                    <a:pt x="1802" y="1"/>
                    <a:pt x="1770" y="9"/>
                    <a:pt x="1740" y="25"/>
                  </a:cubicBezTo>
                  <a:cubicBezTo>
                    <a:pt x="1655" y="78"/>
                    <a:pt x="1623" y="189"/>
                    <a:pt x="1677" y="280"/>
                  </a:cubicBezTo>
                  <a:cubicBezTo>
                    <a:pt x="2028" y="891"/>
                    <a:pt x="2948" y="2593"/>
                    <a:pt x="2948" y="3130"/>
                  </a:cubicBezTo>
                  <a:cubicBezTo>
                    <a:pt x="2948" y="3535"/>
                    <a:pt x="1724" y="4966"/>
                    <a:pt x="847" y="5327"/>
                  </a:cubicBezTo>
                  <a:cubicBezTo>
                    <a:pt x="771" y="5359"/>
                    <a:pt x="658" y="5398"/>
                    <a:pt x="565" y="5398"/>
                  </a:cubicBezTo>
                  <a:cubicBezTo>
                    <a:pt x="513" y="5398"/>
                    <a:pt x="467" y="5386"/>
                    <a:pt x="437" y="5354"/>
                  </a:cubicBezTo>
                  <a:cubicBezTo>
                    <a:pt x="405" y="5327"/>
                    <a:pt x="373" y="5280"/>
                    <a:pt x="373" y="5184"/>
                  </a:cubicBezTo>
                  <a:cubicBezTo>
                    <a:pt x="395" y="4662"/>
                    <a:pt x="1352" y="3710"/>
                    <a:pt x="1724" y="3386"/>
                  </a:cubicBezTo>
                  <a:cubicBezTo>
                    <a:pt x="1788" y="3333"/>
                    <a:pt x="1804" y="3238"/>
                    <a:pt x="1761" y="3157"/>
                  </a:cubicBezTo>
                  <a:cubicBezTo>
                    <a:pt x="1728" y="3099"/>
                    <a:pt x="1664" y="3064"/>
                    <a:pt x="1598" y="3064"/>
                  </a:cubicBezTo>
                  <a:cubicBezTo>
                    <a:pt x="1580" y="3064"/>
                    <a:pt x="1562" y="3066"/>
                    <a:pt x="1544" y="3072"/>
                  </a:cubicBezTo>
                  <a:cubicBezTo>
                    <a:pt x="1538" y="3073"/>
                    <a:pt x="1496" y="3085"/>
                    <a:pt x="1431" y="3085"/>
                  </a:cubicBezTo>
                  <a:cubicBezTo>
                    <a:pt x="1249" y="3085"/>
                    <a:pt x="881" y="2995"/>
                    <a:pt x="591" y="2349"/>
                  </a:cubicBezTo>
                  <a:cubicBezTo>
                    <a:pt x="559" y="2279"/>
                    <a:pt x="494" y="2237"/>
                    <a:pt x="423" y="2237"/>
                  </a:cubicBezTo>
                  <a:cubicBezTo>
                    <a:pt x="398" y="2237"/>
                    <a:pt x="372" y="2242"/>
                    <a:pt x="346" y="2253"/>
                  </a:cubicBezTo>
                  <a:cubicBezTo>
                    <a:pt x="251" y="2296"/>
                    <a:pt x="214" y="2408"/>
                    <a:pt x="251" y="2497"/>
                  </a:cubicBezTo>
                  <a:cubicBezTo>
                    <a:pt x="516" y="3099"/>
                    <a:pt x="867" y="3333"/>
                    <a:pt x="1149" y="3413"/>
                  </a:cubicBezTo>
                  <a:cubicBezTo>
                    <a:pt x="719" y="3838"/>
                    <a:pt x="22" y="4610"/>
                    <a:pt x="6" y="5173"/>
                  </a:cubicBezTo>
                  <a:cubicBezTo>
                    <a:pt x="0" y="5349"/>
                    <a:pt x="59" y="5504"/>
                    <a:pt x="171" y="5620"/>
                  </a:cubicBezTo>
                  <a:cubicBezTo>
                    <a:pt x="251" y="5695"/>
                    <a:pt x="373" y="5769"/>
                    <a:pt x="565" y="5769"/>
                  </a:cubicBezTo>
                  <a:cubicBezTo>
                    <a:pt x="676" y="5769"/>
                    <a:pt x="820" y="5742"/>
                    <a:pt x="985" y="5673"/>
                  </a:cubicBezTo>
                  <a:cubicBezTo>
                    <a:pt x="1851" y="5312"/>
                    <a:pt x="3314" y="3812"/>
                    <a:pt x="3314" y="3130"/>
                  </a:cubicBezTo>
                  <a:cubicBezTo>
                    <a:pt x="3314" y="2396"/>
                    <a:pt x="2128" y="327"/>
                    <a:pt x="1996" y="94"/>
                  </a:cubicBezTo>
                  <a:cubicBezTo>
                    <a:pt x="1960" y="33"/>
                    <a:pt x="1898" y="1"/>
                    <a:pt x="1834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69" name="Google Shape;869;p36"/>
            <p:cNvSpPr/>
            <p:nvPr/>
          </p:nvSpPr>
          <p:spPr>
            <a:xfrm>
              <a:off x="2936000" y="3204000"/>
              <a:ext cx="136975" cy="158150"/>
            </a:xfrm>
            <a:custGeom>
              <a:avLst/>
              <a:gdLst/>
              <a:ahLst/>
              <a:cxnLst/>
              <a:rect l="l" t="t" r="r" b="b"/>
              <a:pathLst>
                <a:path w="5479" h="6326" extrusionOk="0">
                  <a:moveTo>
                    <a:pt x="1168" y="1"/>
                  </a:moveTo>
                  <a:cubicBezTo>
                    <a:pt x="1096" y="1"/>
                    <a:pt x="1028" y="42"/>
                    <a:pt x="1000" y="113"/>
                  </a:cubicBezTo>
                  <a:cubicBezTo>
                    <a:pt x="836" y="474"/>
                    <a:pt x="38" y="2288"/>
                    <a:pt x="38" y="2661"/>
                  </a:cubicBezTo>
                  <a:lnTo>
                    <a:pt x="38" y="2799"/>
                  </a:lnTo>
                  <a:cubicBezTo>
                    <a:pt x="1" y="5012"/>
                    <a:pt x="218" y="6076"/>
                    <a:pt x="755" y="6251"/>
                  </a:cubicBezTo>
                  <a:cubicBezTo>
                    <a:pt x="899" y="6304"/>
                    <a:pt x="1106" y="6326"/>
                    <a:pt x="1346" y="6326"/>
                  </a:cubicBezTo>
                  <a:cubicBezTo>
                    <a:pt x="2383" y="6326"/>
                    <a:pt x="4101" y="5916"/>
                    <a:pt x="4686" y="5528"/>
                  </a:cubicBezTo>
                  <a:cubicBezTo>
                    <a:pt x="5478" y="4996"/>
                    <a:pt x="5250" y="3294"/>
                    <a:pt x="5240" y="3225"/>
                  </a:cubicBezTo>
                  <a:cubicBezTo>
                    <a:pt x="5225" y="3133"/>
                    <a:pt x="5145" y="3063"/>
                    <a:pt x="5055" y="3063"/>
                  </a:cubicBezTo>
                  <a:cubicBezTo>
                    <a:pt x="5046" y="3063"/>
                    <a:pt x="5036" y="3064"/>
                    <a:pt x="5027" y="3066"/>
                  </a:cubicBezTo>
                  <a:cubicBezTo>
                    <a:pt x="4926" y="3081"/>
                    <a:pt x="4857" y="3177"/>
                    <a:pt x="4872" y="3277"/>
                  </a:cubicBezTo>
                  <a:cubicBezTo>
                    <a:pt x="4931" y="3704"/>
                    <a:pt x="4979" y="4885"/>
                    <a:pt x="4479" y="5219"/>
                  </a:cubicBezTo>
                  <a:cubicBezTo>
                    <a:pt x="3916" y="5594"/>
                    <a:pt x="2272" y="5955"/>
                    <a:pt x="1353" y="5955"/>
                  </a:cubicBezTo>
                  <a:cubicBezTo>
                    <a:pt x="1152" y="5955"/>
                    <a:pt x="986" y="5938"/>
                    <a:pt x="873" y="5899"/>
                  </a:cubicBezTo>
                  <a:cubicBezTo>
                    <a:pt x="750" y="5862"/>
                    <a:pt x="357" y="5517"/>
                    <a:pt x="409" y="2810"/>
                  </a:cubicBezTo>
                  <a:lnTo>
                    <a:pt x="409" y="2661"/>
                  </a:lnTo>
                  <a:cubicBezTo>
                    <a:pt x="409" y="2464"/>
                    <a:pt x="883" y="1289"/>
                    <a:pt x="1335" y="262"/>
                  </a:cubicBezTo>
                  <a:cubicBezTo>
                    <a:pt x="1378" y="172"/>
                    <a:pt x="1335" y="59"/>
                    <a:pt x="1245" y="17"/>
                  </a:cubicBezTo>
                  <a:cubicBezTo>
                    <a:pt x="1220" y="6"/>
                    <a:pt x="1194" y="1"/>
                    <a:pt x="1168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0" name="Google Shape;870;p36"/>
            <p:cNvSpPr/>
            <p:nvPr/>
          </p:nvSpPr>
          <p:spPr>
            <a:xfrm>
              <a:off x="2956075" y="3290475"/>
              <a:ext cx="51350" cy="22875"/>
            </a:xfrm>
            <a:custGeom>
              <a:avLst/>
              <a:gdLst/>
              <a:ahLst/>
              <a:cxnLst/>
              <a:rect l="l" t="t" r="r" b="b"/>
              <a:pathLst>
                <a:path w="2054" h="915" extrusionOk="0">
                  <a:moveTo>
                    <a:pt x="1845" y="1"/>
                  </a:moveTo>
                  <a:cubicBezTo>
                    <a:pt x="1826" y="1"/>
                    <a:pt x="1807" y="4"/>
                    <a:pt x="1788" y="10"/>
                  </a:cubicBezTo>
                  <a:lnTo>
                    <a:pt x="149" y="558"/>
                  </a:lnTo>
                  <a:cubicBezTo>
                    <a:pt x="53" y="589"/>
                    <a:pt x="1" y="692"/>
                    <a:pt x="33" y="792"/>
                  </a:cubicBezTo>
                  <a:cubicBezTo>
                    <a:pt x="59" y="867"/>
                    <a:pt x="133" y="915"/>
                    <a:pt x="208" y="915"/>
                  </a:cubicBezTo>
                  <a:cubicBezTo>
                    <a:pt x="229" y="915"/>
                    <a:pt x="251" y="915"/>
                    <a:pt x="266" y="909"/>
                  </a:cubicBezTo>
                  <a:lnTo>
                    <a:pt x="1904" y="361"/>
                  </a:lnTo>
                  <a:cubicBezTo>
                    <a:pt x="2006" y="329"/>
                    <a:pt x="2053" y="223"/>
                    <a:pt x="2021" y="127"/>
                  </a:cubicBezTo>
                  <a:cubicBezTo>
                    <a:pt x="1996" y="50"/>
                    <a:pt x="1922" y="1"/>
                    <a:pt x="1845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1" name="Google Shape;871;p36"/>
            <p:cNvSpPr/>
            <p:nvPr/>
          </p:nvSpPr>
          <p:spPr>
            <a:xfrm>
              <a:off x="2977750" y="3305625"/>
              <a:ext cx="6150" cy="51075"/>
            </a:xfrm>
            <a:custGeom>
              <a:avLst/>
              <a:gdLst/>
              <a:ahLst/>
              <a:cxnLst/>
              <a:rect l="l" t="t" r="r" b="b"/>
              <a:pathLst>
                <a:path w="246" h="2043" extrusionOk="0">
                  <a:moveTo>
                    <a:pt x="123" y="0"/>
                  </a:moveTo>
                  <a:cubicBezTo>
                    <a:pt x="54" y="0"/>
                    <a:pt x="1" y="59"/>
                    <a:pt x="1" y="128"/>
                  </a:cubicBezTo>
                  <a:lnTo>
                    <a:pt x="1" y="1920"/>
                  </a:lnTo>
                  <a:cubicBezTo>
                    <a:pt x="1" y="1989"/>
                    <a:pt x="54" y="2043"/>
                    <a:pt x="123" y="2043"/>
                  </a:cubicBezTo>
                  <a:cubicBezTo>
                    <a:pt x="192" y="2043"/>
                    <a:pt x="246" y="1989"/>
                    <a:pt x="246" y="1920"/>
                  </a:cubicBezTo>
                  <a:lnTo>
                    <a:pt x="246" y="128"/>
                  </a:lnTo>
                  <a:cubicBezTo>
                    <a:pt x="246" y="59"/>
                    <a:pt x="192" y="0"/>
                    <a:pt x="123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2" name="Google Shape;872;p36"/>
            <p:cNvSpPr/>
            <p:nvPr/>
          </p:nvSpPr>
          <p:spPr>
            <a:xfrm>
              <a:off x="3004625" y="3325200"/>
              <a:ext cx="14775" cy="27650"/>
            </a:xfrm>
            <a:custGeom>
              <a:avLst/>
              <a:gdLst/>
              <a:ahLst/>
              <a:cxnLst/>
              <a:rect l="l" t="t" r="r" b="b"/>
              <a:pathLst>
                <a:path w="591" h="1106" extrusionOk="0">
                  <a:moveTo>
                    <a:pt x="448" y="0"/>
                  </a:moveTo>
                  <a:cubicBezTo>
                    <a:pt x="400" y="0"/>
                    <a:pt x="355" y="30"/>
                    <a:pt x="335" y="79"/>
                  </a:cubicBezTo>
                  <a:lnTo>
                    <a:pt x="26" y="940"/>
                  </a:lnTo>
                  <a:cubicBezTo>
                    <a:pt x="0" y="1004"/>
                    <a:pt x="37" y="1073"/>
                    <a:pt x="96" y="1100"/>
                  </a:cubicBezTo>
                  <a:cubicBezTo>
                    <a:pt x="111" y="1105"/>
                    <a:pt x="128" y="1105"/>
                    <a:pt x="138" y="1105"/>
                  </a:cubicBezTo>
                  <a:cubicBezTo>
                    <a:pt x="192" y="1105"/>
                    <a:pt x="239" y="1073"/>
                    <a:pt x="256" y="1026"/>
                  </a:cubicBezTo>
                  <a:lnTo>
                    <a:pt x="568" y="164"/>
                  </a:lnTo>
                  <a:cubicBezTo>
                    <a:pt x="590" y="100"/>
                    <a:pt x="558" y="30"/>
                    <a:pt x="494" y="10"/>
                  </a:cubicBezTo>
                  <a:cubicBezTo>
                    <a:pt x="479" y="3"/>
                    <a:pt x="463" y="0"/>
                    <a:pt x="448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3" name="Google Shape;873;p36"/>
            <p:cNvSpPr/>
            <p:nvPr/>
          </p:nvSpPr>
          <p:spPr>
            <a:xfrm>
              <a:off x="3033975" y="3305625"/>
              <a:ext cx="8550" cy="35500"/>
            </a:xfrm>
            <a:custGeom>
              <a:avLst/>
              <a:gdLst/>
              <a:ahLst/>
              <a:cxnLst/>
              <a:rect l="l" t="t" r="r" b="b"/>
              <a:pathLst>
                <a:path w="342" h="1420" extrusionOk="0">
                  <a:moveTo>
                    <a:pt x="214" y="0"/>
                  </a:moveTo>
                  <a:cubicBezTo>
                    <a:pt x="150" y="0"/>
                    <a:pt x="91" y="59"/>
                    <a:pt x="91" y="128"/>
                  </a:cubicBezTo>
                  <a:cubicBezTo>
                    <a:pt x="91" y="133"/>
                    <a:pt x="91" y="899"/>
                    <a:pt x="17" y="1272"/>
                  </a:cubicBezTo>
                  <a:cubicBezTo>
                    <a:pt x="1" y="1340"/>
                    <a:pt x="49" y="1404"/>
                    <a:pt x="113" y="1420"/>
                  </a:cubicBezTo>
                  <a:lnTo>
                    <a:pt x="140" y="1420"/>
                  </a:lnTo>
                  <a:cubicBezTo>
                    <a:pt x="199" y="1420"/>
                    <a:pt x="246" y="1377"/>
                    <a:pt x="256" y="1319"/>
                  </a:cubicBezTo>
                  <a:cubicBezTo>
                    <a:pt x="336" y="926"/>
                    <a:pt x="342" y="160"/>
                    <a:pt x="342" y="128"/>
                  </a:cubicBezTo>
                  <a:cubicBezTo>
                    <a:pt x="342" y="59"/>
                    <a:pt x="283" y="0"/>
                    <a:pt x="214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4" name="Google Shape;874;p36"/>
            <p:cNvSpPr/>
            <p:nvPr/>
          </p:nvSpPr>
          <p:spPr>
            <a:xfrm>
              <a:off x="2971625" y="3260775"/>
              <a:ext cx="29950" cy="49100"/>
            </a:xfrm>
            <a:custGeom>
              <a:avLst/>
              <a:gdLst/>
              <a:ahLst/>
              <a:cxnLst/>
              <a:rect l="l" t="t" r="r" b="b"/>
              <a:pathLst>
                <a:path w="1198" h="1964" extrusionOk="0">
                  <a:moveTo>
                    <a:pt x="1062" y="0"/>
                  </a:moveTo>
                  <a:cubicBezTo>
                    <a:pt x="1001" y="0"/>
                    <a:pt x="952" y="50"/>
                    <a:pt x="948" y="113"/>
                  </a:cubicBezTo>
                  <a:cubicBezTo>
                    <a:pt x="905" y="518"/>
                    <a:pt x="676" y="1608"/>
                    <a:pt x="108" y="1720"/>
                  </a:cubicBezTo>
                  <a:cubicBezTo>
                    <a:pt x="44" y="1735"/>
                    <a:pt x="0" y="1799"/>
                    <a:pt x="12" y="1863"/>
                  </a:cubicBezTo>
                  <a:cubicBezTo>
                    <a:pt x="22" y="1927"/>
                    <a:pt x="76" y="1964"/>
                    <a:pt x="133" y="1964"/>
                  </a:cubicBezTo>
                  <a:lnTo>
                    <a:pt x="155" y="1964"/>
                  </a:lnTo>
                  <a:cubicBezTo>
                    <a:pt x="1017" y="1789"/>
                    <a:pt x="1186" y="204"/>
                    <a:pt x="1193" y="135"/>
                  </a:cubicBezTo>
                  <a:cubicBezTo>
                    <a:pt x="1198" y="66"/>
                    <a:pt x="1149" y="7"/>
                    <a:pt x="1080" y="2"/>
                  </a:cubicBezTo>
                  <a:cubicBezTo>
                    <a:pt x="1074" y="1"/>
                    <a:pt x="1068" y="0"/>
                    <a:pt x="1062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5" name="Google Shape;875;p36"/>
            <p:cNvSpPr/>
            <p:nvPr/>
          </p:nvSpPr>
          <p:spPr>
            <a:xfrm>
              <a:off x="4802775" y="1467000"/>
              <a:ext cx="804250" cy="240025"/>
            </a:xfrm>
            <a:custGeom>
              <a:avLst/>
              <a:gdLst/>
              <a:ahLst/>
              <a:cxnLst/>
              <a:rect l="l" t="t" r="r" b="b"/>
              <a:pathLst>
                <a:path w="32170" h="9601" extrusionOk="0">
                  <a:moveTo>
                    <a:pt x="30085" y="0"/>
                  </a:moveTo>
                  <a:lnTo>
                    <a:pt x="28665" y="1394"/>
                  </a:lnTo>
                  <a:lnTo>
                    <a:pt x="30521" y="3314"/>
                  </a:lnTo>
                  <a:cubicBezTo>
                    <a:pt x="30521" y="3314"/>
                    <a:pt x="31734" y="5219"/>
                    <a:pt x="28143" y="5734"/>
                  </a:cubicBezTo>
                  <a:cubicBezTo>
                    <a:pt x="27957" y="5761"/>
                    <a:pt x="27771" y="5773"/>
                    <a:pt x="27586" y="5773"/>
                  </a:cubicBezTo>
                  <a:cubicBezTo>
                    <a:pt x="23936" y="5773"/>
                    <a:pt x="20444" y="890"/>
                    <a:pt x="16568" y="890"/>
                  </a:cubicBezTo>
                  <a:cubicBezTo>
                    <a:pt x="16290" y="890"/>
                    <a:pt x="16011" y="915"/>
                    <a:pt x="15729" y="969"/>
                  </a:cubicBezTo>
                  <a:cubicBezTo>
                    <a:pt x="11315" y="1804"/>
                    <a:pt x="9091" y="3900"/>
                    <a:pt x="6948" y="4436"/>
                  </a:cubicBezTo>
                  <a:cubicBezTo>
                    <a:pt x="5682" y="4753"/>
                    <a:pt x="4493" y="4818"/>
                    <a:pt x="3731" y="4818"/>
                  </a:cubicBezTo>
                  <a:cubicBezTo>
                    <a:pt x="3202" y="4818"/>
                    <a:pt x="2879" y="4787"/>
                    <a:pt x="2879" y="4787"/>
                  </a:cubicBezTo>
                  <a:lnTo>
                    <a:pt x="1" y="7080"/>
                  </a:lnTo>
                  <a:lnTo>
                    <a:pt x="4384" y="9601"/>
                  </a:lnTo>
                  <a:cubicBezTo>
                    <a:pt x="4384" y="9601"/>
                    <a:pt x="7129" y="9048"/>
                    <a:pt x="9368" y="7548"/>
                  </a:cubicBezTo>
                  <a:cubicBezTo>
                    <a:pt x="11325" y="6242"/>
                    <a:pt x="13258" y="4018"/>
                    <a:pt x="15930" y="4018"/>
                  </a:cubicBezTo>
                  <a:cubicBezTo>
                    <a:pt x="16315" y="4018"/>
                    <a:pt x="16715" y="4064"/>
                    <a:pt x="17133" y="4165"/>
                  </a:cubicBezTo>
                  <a:cubicBezTo>
                    <a:pt x="19860" y="4834"/>
                    <a:pt x="24831" y="7786"/>
                    <a:pt x="27822" y="7786"/>
                  </a:cubicBezTo>
                  <a:cubicBezTo>
                    <a:pt x="28471" y="7786"/>
                    <a:pt x="29027" y="7647"/>
                    <a:pt x="29447" y="7315"/>
                  </a:cubicBezTo>
                  <a:cubicBezTo>
                    <a:pt x="31793" y="5457"/>
                    <a:pt x="31133" y="3075"/>
                    <a:pt x="31133" y="3075"/>
                  </a:cubicBezTo>
                  <a:lnTo>
                    <a:pt x="32169" y="17"/>
                  </a:lnTo>
                  <a:lnTo>
                    <a:pt x="30085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6" name="Google Shape;876;p36"/>
            <p:cNvSpPr/>
            <p:nvPr/>
          </p:nvSpPr>
          <p:spPr>
            <a:xfrm>
              <a:off x="3653775" y="1950475"/>
              <a:ext cx="219975" cy="193900"/>
            </a:xfrm>
            <a:custGeom>
              <a:avLst/>
              <a:gdLst/>
              <a:ahLst/>
              <a:cxnLst/>
              <a:rect l="l" t="t" r="r" b="b"/>
              <a:pathLst>
                <a:path w="8799" h="7756" extrusionOk="0">
                  <a:moveTo>
                    <a:pt x="5879" y="1"/>
                  </a:moveTo>
                  <a:cubicBezTo>
                    <a:pt x="5482" y="1"/>
                    <a:pt x="5070" y="91"/>
                    <a:pt x="4665" y="294"/>
                  </a:cubicBezTo>
                  <a:cubicBezTo>
                    <a:pt x="2799" y="1225"/>
                    <a:pt x="4532" y="1623"/>
                    <a:pt x="3464" y="2293"/>
                  </a:cubicBezTo>
                  <a:cubicBezTo>
                    <a:pt x="2399" y="2958"/>
                    <a:pt x="798" y="3889"/>
                    <a:pt x="400" y="5224"/>
                  </a:cubicBezTo>
                  <a:cubicBezTo>
                    <a:pt x="0" y="6559"/>
                    <a:pt x="665" y="7756"/>
                    <a:pt x="665" y="7756"/>
                  </a:cubicBezTo>
                  <a:lnTo>
                    <a:pt x="7863" y="4826"/>
                  </a:lnTo>
                  <a:cubicBezTo>
                    <a:pt x="7863" y="4826"/>
                    <a:pt x="8798" y="4028"/>
                    <a:pt x="8665" y="2426"/>
                  </a:cubicBezTo>
                  <a:cubicBezTo>
                    <a:pt x="8562" y="1173"/>
                    <a:pt x="7313" y="1"/>
                    <a:pt x="5879" y="1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7" name="Google Shape;877;p36"/>
            <p:cNvSpPr/>
            <p:nvPr/>
          </p:nvSpPr>
          <p:spPr>
            <a:xfrm>
              <a:off x="3817200" y="1984650"/>
              <a:ext cx="71950" cy="99500"/>
            </a:xfrm>
            <a:custGeom>
              <a:avLst/>
              <a:gdLst/>
              <a:ahLst/>
              <a:cxnLst/>
              <a:rect l="l" t="t" r="r" b="b"/>
              <a:pathLst>
                <a:path w="2878" h="3980" extrusionOk="0">
                  <a:moveTo>
                    <a:pt x="2660" y="0"/>
                  </a:moveTo>
                  <a:cubicBezTo>
                    <a:pt x="2656" y="0"/>
                    <a:pt x="2653" y="1"/>
                    <a:pt x="2649" y="1"/>
                  </a:cubicBezTo>
                  <a:cubicBezTo>
                    <a:pt x="2585" y="6"/>
                    <a:pt x="2532" y="65"/>
                    <a:pt x="2538" y="134"/>
                  </a:cubicBezTo>
                  <a:cubicBezTo>
                    <a:pt x="2623" y="1321"/>
                    <a:pt x="2384" y="2240"/>
                    <a:pt x="1825" y="2873"/>
                  </a:cubicBezTo>
                  <a:cubicBezTo>
                    <a:pt x="1117" y="3676"/>
                    <a:pt x="133" y="3735"/>
                    <a:pt x="123" y="3735"/>
                  </a:cubicBezTo>
                  <a:cubicBezTo>
                    <a:pt x="54" y="3740"/>
                    <a:pt x="1" y="3799"/>
                    <a:pt x="6" y="3862"/>
                  </a:cubicBezTo>
                  <a:cubicBezTo>
                    <a:pt x="6" y="3931"/>
                    <a:pt x="59" y="3980"/>
                    <a:pt x="128" y="3980"/>
                  </a:cubicBezTo>
                  <a:lnTo>
                    <a:pt x="133" y="3980"/>
                  </a:lnTo>
                  <a:cubicBezTo>
                    <a:pt x="177" y="3980"/>
                    <a:pt x="1230" y="3921"/>
                    <a:pt x="2006" y="3044"/>
                  </a:cubicBezTo>
                  <a:cubicBezTo>
                    <a:pt x="2617" y="2357"/>
                    <a:pt x="2878" y="1368"/>
                    <a:pt x="2782" y="118"/>
                  </a:cubicBezTo>
                  <a:cubicBezTo>
                    <a:pt x="2777" y="52"/>
                    <a:pt x="2734" y="0"/>
                    <a:pt x="266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8" name="Google Shape;878;p36"/>
            <p:cNvSpPr/>
            <p:nvPr/>
          </p:nvSpPr>
          <p:spPr>
            <a:xfrm>
              <a:off x="3693525" y="1997300"/>
              <a:ext cx="63600" cy="13575"/>
            </a:xfrm>
            <a:custGeom>
              <a:avLst/>
              <a:gdLst/>
              <a:ahLst/>
              <a:cxnLst/>
              <a:rect l="l" t="t" r="r" b="b"/>
              <a:pathLst>
                <a:path w="2544" h="543" extrusionOk="0">
                  <a:moveTo>
                    <a:pt x="1684" y="0"/>
                  </a:moveTo>
                  <a:cubicBezTo>
                    <a:pt x="1280" y="0"/>
                    <a:pt x="748" y="102"/>
                    <a:pt x="107" y="304"/>
                  </a:cubicBezTo>
                  <a:cubicBezTo>
                    <a:pt x="38" y="319"/>
                    <a:pt x="1" y="388"/>
                    <a:pt x="23" y="457"/>
                  </a:cubicBezTo>
                  <a:cubicBezTo>
                    <a:pt x="38" y="511"/>
                    <a:pt x="92" y="543"/>
                    <a:pt x="139" y="543"/>
                  </a:cubicBezTo>
                  <a:cubicBezTo>
                    <a:pt x="155" y="543"/>
                    <a:pt x="166" y="543"/>
                    <a:pt x="177" y="538"/>
                  </a:cubicBezTo>
                  <a:cubicBezTo>
                    <a:pt x="874" y="319"/>
                    <a:pt x="1356" y="247"/>
                    <a:pt x="1682" y="247"/>
                  </a:cubicBezTo>
                  <a:cubicBezTo>
                    <a:pt x="2101" y="247"/>
                    <a:pt x="2261" y="367"/>
                    <a:pt x="2288" y="447"/>
                  </a:cubicBezTo>
                  <a:cubicBezTo>
                    <a:pt x="2302" y="502"/>
                    <a:pt x="2351" y="541"/>
                    <a:pt x="2405" y="541"/>
                  </a:cubicBezTo>
                  <a:cubicBezTo>
                    <a:pt x="2414" y="541"/>
                    <a:pt x="2423" y="540"/>
                    <a:pt x="2431" y="538"/>
                  </a:cubicBezTo>
                  <a:cubicBezTo>
                    <a:pt x="2500" y="528"/>
                    <a:pt x="2544" y="464"/>
                    <a:pt x="2527" y="393"/>
                  </a:cubicBezTo>
                  <a:cubicBezTo>
                    <a:pt x="2522" y="368"/>
                    <a:pt x="2490" y="240"/>
                    <a:pt x="2315" y="133"/>
                  </a:cubicBezTo>
                  <a:cubicBezTo>
                    <a:pt x="2163" y="44"/>
                    <a:pt x="1951" y="0"/>
                    <a:pt x="1684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79" name="Google Shape;879;p36"/>
            <p:cNvSpPr/>
            <p:nvPr/>
          </p:nvSpPr>
          <p:spPr>
            <a:xfrm>
              <a:off x="5331225" y="2253825"/>
              <a:ext cx="441750" cy="942250"/>
            </a:xfrm>
            <a:custGeom>
              <a:avLst/>
              <a:gdLst/>
              <a:ahLst/>
              <a:cxnLst/>
              <a:rect l="l" t="t" r="r" b="b"/>
              <a:pathLst>
                <a:path w="17670" h="37690" extrusionOk="0">
                  <a:moveTo>
                    <a:pt x="17669" y="0"/>
                  </a:moveTo>
                  <a:lnTo>
                    <a:pt x="17669" y="0"/>
                  </a:lnTo>
                  <a:cubicBezTo>
                    <a:pt x="14303" y="116"/>
                    <a:pt x="10410" y="229"/>
                    <a:pt x="7815" y="229"/>
                  </a:cubicBezTo>
                  <a:cubicBezTo>
                    <a:pt x="6639" y="229"/>
                    <a:pt x="5729" y="207"/>
                    <a:pt x="5250" y="148"/>
                  </a:cubicBezTo>
                  <a:lnTo>
                    <a:pt x="5250" y="148"/>
                  </a:lnTo>
                  <a:lnTo>
                    <a:pt x="5942" y="16372"/>
                  </a:lnTo>
                  <a:lnTo>
                    <a:pt x="5932" y="16409"/>
                  </a:lnTo>
                  <a:lnTo>
                    <a:pt x="2878" y="26886"/>
                  </a:lnTo>
                  <a:lnTo>
                    <a:pt x="1" y="37690"/>
                  </a:lnTo>
                  <a:lnTo>
                    <a:pt x="1" y="37690"/>
                  </a:lnTo>
                  <a:lnTo>
                    <a:pt x="686" y="37519"/>
                  </a:lnTo>
                  <a:lnTo>
                    <a:pt x="8782" y="17366"/>
                  </a:lnTo>
                  <a:lnTo>
                    <a:pt x="9819" y="1692"/>
                  </a:lnTo>
                  <a:lnTo>
                    <a:pt x="17669" y="0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0" name="Google Shape;880;p36"/>
            <p:cNvSpPr/>
            <p:nvPr/>
          </p:nvSpPr>
          <p:spPr>
            <a:xfrm>
              <a:off x="5403175" y="2256850"/>
              <a:ext cx="76600" cy="669150"/>
            </a:xfrm>
            <a:custGeom>
              <a:avLst/>
              <a:gdLst/>
              <a:ahLst/>
              <a:cxnLst/>
              <a:rect l="l" t="t" r="r" b="b"/>
              <a:pathLst>
                <a:path w="3064" h="26766" extrusionOk="0">
                  <a:moveTo>
                    <a:pt x="2181" y="0"/>
                  </a:moveTo>
                  <a:lnTo>
                    <a:pt x="2814" y="16219"/>
                  </a:lnTo>
                  <a:lnTo>
                    <a:pt x="0" y="26765"/>
                  </a:lnTo>
                  <a:lnTo>
                    <a:pt x="3054" y="16288"/>
                  </a:lnTo>
                  <a:lnTo>
                    <a:pt x="3064" y="16251"/>
                  </a:lnTo>
                  <a:lnTo>
                    <a:pt x="2372" y="27"/>
                  </a:lnTo>
                  <a:cubicBezTo>
                    <a:pt x="2298" y="22"/>
                    <a:pt x="2234" y="12"/>
                    <a:pt x="2181" y="0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1" name="Google Shape;881;p36"/>
            <p:cNvSpPr/>
            <p:nvPr/>
          </p:nvSpPr>
          <p:spPr>
            <a:xfrm>
              <a:off x="5337075" y="1780275"/>
              <a:ext cx="363450" cy="467300"/>
            </a:xfrm>
            <a:custGeom>
              <a:avLst/>
              <a:gdLst/>
              <a:ahLst/>
              <a:cxnLst/>
              <a:rect l="l" t="t" r="r" b="b"/>
              <a:pathLst>
                <a:path w="14538" h="18692" extrusionOk="0">
                  <a:moveTo>
                    <a:pt x="1458" y="1"/>
                  </a:moveTo>
                  <a:cubicBezTo>
                    <a:pt x="1474" y="298"/>
                    <a:pt x="1479" y="485"/>
                    <a:pt x="1479" y="528"/>
                  </a:cubicBezTo>
                  <a:cubicBezTo>
                    <a:pt x="1479" y="560"/>
                    <a:pt x="1474" y="586"/>
                    <a:pt x="1469" y="617"/>
                  </a:cubicBezTo>
                  <a:lnTo>
                    <a:pt x="1" y="4778"/>
                  </a:lnTo>
                  <a:cubicBezTo>
                    <a:pt x="2325" y="11506"/>
                    <a:pt x="4633" y="18005"/>
                    <a:pt x="4979" y="18623"/>
                  </a:cubicBezTo>
                  <a:cubicBezTo>
                    <a:pt x="5165" y="18670"/>
                    <a:pt x="5862" y="18692"/>
                    <a:pt x="6889" y="18692"/>
                  </a:cubicBezTo>
                  <a:cubicBezTo>
                    <a:pt x="8718" y="18692"/>
                    <a:pt x="11602" y="18628"/>
                    <a:pt x="14538" y="18537"/>
                  </a:cubicBezTo>
                  <a:lnTo>
                    <a:pt x="11825" y="18393"/>
                  </a:lnTo>
                  <a:lnTo>
                    <a:pt x="1458" y="1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2" name="Google Shape;882;p36"/>
            <p:cNvSpPr/>
            <p:nvPr/>
          </p:nvSpPr>
          <p:spPr>
            <a:xfrm>
              <a:off x="5332825" y="1899700"/>
              <a:ext cx="463450" cy="359850"/>
            </a:xfrm>
            <a:custGeom>
              <a:avLst/>
              <a:gdLst/>
              <a:ahLst/>
              <a:cxnLst/>
              <a:rect l="l" t="t" r="r" b="b"/>
              <a:pathLst>
                <a:path w="18538" h="14393" extrusionOk="0">
                  <a:moveTo>
                    <a:pt x="171" y="1"/>
                  </a:moveTo>
                  <a:lnTo>
                    <a:pt x="1" y="479"/>
                  </a:lnTo>
                  <a:lnTo>
                    <a:pt x="4984" y="14037"/>
                  </a:lnTo>
                  <a:lnTo>
                    <a:pt x="4995" y="14286"/>
                  </a:lnTo>
                  <a:cubicBezTo>
                    <a:pt x="5048" y="14298"/>
                    <a:pt x="5112" y="14308"/>
                    <a:pt x="5186" y="14313"/>
                  </a:cubicBezTo>
                  <a:cubicBezTo>
                    <a:pt x="5665" y="14372"/>
                    <a:pt x="6575" y="14394"/>
                    <a:pt x="7751" y="14394"/>
                  </a:cubicBezTo>
                  <a:cubicBezTo>
                    <a:pt x="10346" y="14394"/>
                    <a:pt x="14239" y="14281"/>
                    <a:pt x="17605" y="14165"/>
                  </a:cubicBezTo>
                  <a:lnTo>
                    <a:pt x="18537" y="13962"/>
                  </a:lnTo>
                  <a:lnTo>
                    <a:pt x="14708" y="13760"/>
                  </a:lnTo>
                  <a:cubicBezTo>
                    <a:pt x="11772" y="13851"/>
                    <a:pt x="8888" y="13915"/>
                    <a:pt x="7059" y="13915"/>
                  </a:cubicBezTo>
                  <a:cubicBezTo>
                    <a:pt x="6032" y="13915"/>
                    <a:pt x="5335" y="13893"/>
                    <a:pt x="5149" y="13846"/>
                  </a:cubicBezTo>
                  <a:cubicBezTo>
                    <a:pt x="4803" y="13228"/>
                    <a:pt x="2495" y="6729"/>
                    <a:pt x="171" y="1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3" name="Google Shape;883;p36"/>
            <p:cNvSpPr/>
            <p:nvPr/>
          </p:nvSpPr>
          <p:spPr>
            <a:xfrm>
              <a:off x="5328975" y="1766475"/>
              <a:ext cx="45075" cy="145225"/>
            </a:xfrm>
            <a:custGeom>
              <a:avLst/>
              <a:gdLst/>
              <a:ahLst/>
              <a:cxnLst/>
              <a:rect l="l" t="t" r="r" b="b"/>
              <a:pathLst>
                <a:path w="1803" h="5809" extrusionOk="0">
                  <a:moveTo>
                    <a:pt x="1468" y="0"/>
                  </a:moveTo>
                  <a:cubicBezTo>
                    <a:pt x="1458" y="79"/>
                    <a:pt x="1441" y="175"/>
                    <a:pt x="1415" y="282"/>
                  </a:cubicBezTo>
                  <a:lnTo>
                    <a:pt x="1559" y="1085"/>
                  </a:lnTo>
                  <a:lnTo>
                    <a:pt x="0" y="5388"/>
                  </a:lnTo>
                  <a:lnTo>
                    <a:pt x="155" y="5808"/>
                  </a:lnTo>
                  <a:lnTo>
                    <a:pt x="325" y="5330"/>
                  </a:lnTo>
                  <a:lnTo>
                    <a:pt x="1793" y="1169"/>
                  </a:lnTo>
                  <a:cubicBezTo>
                    <a:pt x="1798" y="1138"/>
                    <a:pt x="1803" y="1112"/>
                    <a:pt x="1803" y="1080"/>
                  </a:cubicBezTo>
                  <a:cubicBezTo>
                    <a:pt x="1803" y="1037"/>
                    <a:pt x="1798" y="850"/>
                    <a:pt x="1782" y="553"/>
                  </a:cubicBezTo>
                  <a:lnTo>
                    <a:pt x="1468" y="0"/>
                  </a:ln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4" name="Google Shape;884;p36"/>
            <p:cNvSpPr/>
            <p:nvPr/>
          </p:nvSpPr>
          <p:spPr>
            <a:xfrm>
              <a:off x="5831725" y="2087075"/>
              <a:ext cx="426500" cy="684275"/>
            </a:xfrm>
            <a:custGeom>
              <a:avLst/>
              <a:gdLst/>
              <a:ahLst/>
              <a:cxnLst/>
              <a:rect l="l" t="t" r="r" b="b"/>
              <a:pathLst>
                <a:path w="17060" h="27371" extrusionOk="0">
                  <a:moveTo>
                    <a:pt x="8234" y="0"/>
                  </a:moveTo>
                  <a:lnTo>
                    <a:pt x="8234" y="0"/>
                  </a:lnTo>
                  <a:cubicBezTo>
                    <a:pt x="8187" y="74"/>
                    <a:pt x="8144" y="148"/>
                    <a:pt x="8097" y="224"/>
                  </a:cubicBezTo>
                  <a:cubicBezTo>
                    <a:pt x="7952" y="499"/>
                    <a:pt x="7772" y="787"/>
                    <a:pt x="7564" y="1069"/>
                  </a:cubicBezTo>
                  <a:cubicBezTo>
                    <a:pt x="7000" y="1947"/>
                    <a:pt x="6469" y="2706"/>
                    <a:pt x="6091" y="3079"/>
                  </a:cubicBezTo>
                  <a:cubicBezTo>
                    <a:pt x="4915" y="4260"/>
                    <a:pt x="2512" y="5957"/>
                    <a:pt x="2411" y="6032"/>
                  </a:cubicBezTo>
                  <a:lnTo>
                    <a:pt x="2219" y="6165"/>
                  </a:lnTo>
                  <a:lnTo>
                    <a:pt x="597" y="4106"/>
                  </a:lnTo>
                  <a:lnTo>
                    <a:pt x="522" y="4866"/>
                  </a:lnTo>
                  <a:lnTo>
                    <a:pt x="649" y="6558"/>
                  </a:lnTo>
                  <a:lnTo>
                    <a:pt x="394" y="6568"/>
                  </a:lnTo>
                  <a:lnTo>
                    <a:pt x="315" y="6568"/>
                  </a:lnTo>
                  <a:lnTo>
                    <a:pt x="1" y="7675"/>
                  </a:lnTo>
                  <a:cubicBezTo>
                    <a:pt x="1697" y="7691"/>
                    <a:pt x="8559" y="8254"/>
                    <a:pt x="8851" y="8281"/>
                  </a:cubicBezTo>
                  <a:lnTo>
                    <a:pt x="9118" y="8303"/>
                  </a:lnTo>
                  <a:lnTo>
                    <a:pt x="6224" y="26924"/>
                  </a:lnTo>
                  <a:lnTo>
                    <a:pt x="6612" y="27164"/>
                  </a:lnTo>
                  <a:lnTo>
                    <a:pt x="7740" y="27370"/>
                  </a:lnTo>
                  <a:cubicBezTo>
                    <a:pt x="7740" y="27370"/>
                    <a:pt x="16245" y="7398"/>
                    <a:pt x="16836" y="5026"/>
                  </a:cubicBezTo>
                  <a:cubicBezTo>
                    <a:pt x="17059" y="4132"/>
                    <a:pt x="15697" y="3855"/>
                    <a:pt x="13905" y="3855"/>
                  </a:cubicBezTo>
                  <a:cubicBezTo>
                    <a:pt x="10925" y="3855"/>
                    <a:pt x="6751" y="4628"/>
                    <a:pt x="6751" y="4628"/>
                  </a:cubicBezTo>
                  <a:lnTo>
                    <a:pt x="8234" y="0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5" name="Google Shape;885;p36"/>
            <p:cNvSpPr/>
            <p:nvPr/>
          </p:nvSpPr>
          <p:spPr>
            <a:xfrm>
              <a:off x="5830000" y="2278925"/>
              <a:ext cx="229675" cy="487250"/>
            </a:xfrm>
            <a:custGeom>
              <a:avLst/>
              <a:gdLst/>
              <a:ahLst/>
              <a:cxnLst/>
              <a:rect l="l" t="t" r="r" b="b"/>
              <a:pathLst>
                <a:path w="9187" h="19490" extrusionOk="0">
                  <a:moveTo>
                    <a:pt x="70" y="1"/>
                  </a:moveTo>
                  <a:lnTo>
                    <a:pt x="1" y="246"/>
                  </a:lnTo>
                  <a:lnTo>
                    <a:pt x="8900" y="852"/>
                  </a:lnTo>
                  <a:lnTo>
                    <a:pt x="6027" y="19372"/>
                  </a:lnTo>
                  <a:lnTo>
                    <a:pt x="6681" y="19490"/>
                  </a:lnTo>
                  <a:lnTo>
                    <a:pt x="6293" y="19250"/>
                  </a:lnTo>
                  <a:lnTo>
                    <a:pt x="9187" y="629"/>
                  </a:lnTo>
                  <a:lnTo>
                    <a:pt x="8920" y="607"/>
                  </a:lnTo>
                  <a:cubicBezTo>
                    <a:pt x="8628" y="580"/>
                    <a:pt x="1766" y="17"/>
                    <a:pt x="70" y="1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6" name="Google Shape;886;p36"/>
            <p:cNvSpPr/>
            <p:nvPr/>
          </p:nvSpPr>
          <p:spPr>
            <a:xfrm>
              <a:off x="5839575" y="2079225"/>
              <a:ext cx="200550" cy="172050"/>
            </a:xfrm>
            <a:custGeom>
              <a:avLst/>
              <a:gdLst/>
              <a:ahLst/>
              <a:cxnLst/>
              <a:rect l="l" t="t" r="r" b="b"/>
              <a:pathLst>
                <a:path w="8021" h="6882" extrusionOk="0">
                  <a:moveTo>
                    <a:pt x="8021" y="0"/>
                  </a:moveTo>
                  <a:lnTo>
                    <a:pt x="8021" y="0"/>
                  </a:lnTo>
                  <a:cubicBezTo>
                    <a:pt x="7958" y="175"/>
                    <a:pt x="7878" y="356"/>
                    <a:pt x="7783" y="538"/>
                  </a:cubicBezTo>
                  <a:cubicBezTo>
                    <a:pt x="7830" y="462"/>
                    <a:pt x="7873" y="388"/>
                    <a:pt x="7920" y="314"/>
                  </a:cubicBezTo>
                  <a:lnTo>
                    <a:pt x="8021" y="0"/>
                  </a:lnTo>
                  <a:close/>
                  <a:moveTo>
                    <a:pt x="7250" y="1383"/>
                  </a:moveTo>
                  <a:lnTo>
                    <a:pt x="7250" y="1383"/>
                  </a:lnTo>
                  <a:cubicBezTo>
                    <a:pt x="5512" y="3776"/>
                    <a:pt x="1953" y="6143"/>
                    <a:pt x="1953" y="6143"/>
                  </a:cubicBezTo>
                  <a:lnTo>
                    <a:pt x="310" y="4149"/>
                  </a:lnTo>
                  <a:lnTo>
                    <a:pt x="283" y="4420"/>
                  </a:lnTo>
                  <a:lnTo>
                    <a:pt x="1905" y="6479"/>
                  </a:lnTo>
                  <a:lnTo>
                    <a:pt x="2097" y="6346"/>
                  </a:lnTo>
                  <a:cubicBezTo>
                    <a:pt x="2198" y="6271"/>
                    <a:pt x="4601" y="4574"/>
                    <a:pt x="5777" y="3393"/>
                  </a:cubicBezTo>
                  <a:cubicBezTo>
                    <a:pt x="6155" y="3020"/>
                    <a:pt x="6686" y="2261"/>
                    <a:pt x="7250" y="1383"/>
                  </a:cubicBezTo>
                  <a:close/>
                  <a:moveTo>
                    <a:pt x="208" y="5180"/>
                  </a:moveTo>
                  <a:lnTo>
                    <a:pt x="70" y="6633"/>
                  </a:lnTo>
                  <a:lnTo>
                    <a:pt x="1" y="6882"/>
                  </a:lnTo>
                  <a:lnTo>
                    <a:pt x="80" y="6882"/>
                  </a:lnTo>
                  <a:lnTo>
                    <a:pt x="335" y="6872"/>
                  </a:lnTo>
                  <a:lnTo>
                    <a:pt x="208" y="5180"/>
                  </a:ln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7" name="Google Shape;887;p36"/>
            <p:cNvSpPr/>
            <p:nvPr/>
          </p:nvSpPr>
          <p:spPr>
            <a:xfrm>
              <a:off x="5892125" y="1370325"/>
              <a:ext cx="158900" cy="61325"/>
            </a:xfrm>
            <a:custGeom>
              <a:avLst/>
              <a:gdLst/>
              <a:ahLst/>
              <a:cxnLst/>
              <a:rect l="l" t="t" r="r" b="b"/>
              <a:pathLst>
                <a:path w="6356" h="2453" extrusionOk="0">
                  <a:moveTo>
                    <a:pt x="6356" y="1"/>
                  </a:moveTo>
                  <a:lnTo>
                    <a:pt x="5324" y="352"/>
                  </a:lnTo>
                  <a:lnTo>
                    <a:pt x="5324" y="405"/>
                  </a:lnTo>
                  <a:lnTo>
                    <a:pt x="6356" y="1"/>
                  </a:lnTo>
                  <a:close/>
                  <a:moveTo>
                    <a:pt x="5202" y="395"/>
                  </a:moveTo>
                  <a:lnTo>
                    <a:pt x="0" y="2166"/>
                  </a:lnTo>
                  <a:cubicBezTo>
                    <a:pt x="32" y="2261"/>
                    <a:pt x="64" y="2352"/>
                    <a:pt x="96" y="2453"/>
                  </a:cubicBezTo>
                  <a:lnTo>
                    <a:pt x="5202" y="452"/>
                  </a:lnTo>
                  <a:lnTo>
                    <a:pt x="5202" y="395"/>
                  </a:lnTo>
                  <a:close/>
                </a:path>
              </a:pathLst>
            </a:custGeom>
            <a:solidFill>
              <a:srgbClr val="D1D53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8" name="Google Shape;888;p36"/>
            <p:cNvSpPr/>
            <p:nvPr/>
          </p:nvSpPr>
          <p:spPr>
            <a:xfrm>
              <a:off x="6022150" y="1379100"/>
              <a:ext cx="3100" cy="2550"/>
            </a:xfrm>
            <a:custGeom>
              <a:avLst/>
              <a:gdLst/>
              <a:ahLst/>
              <a:cxnLst/>
              <a:rect l="l" t="t" r="r" b="b"/>
              <a:pathLst>
                <a:path w="124" h="102" extrusionOk="0">
                  <a:moveTo>
                    <a:pt x="123" y="1"/>
                  </a:moveTo>
                  <a:lnTo>
                    <a:pt x="1" y="44"/>
                  </a:lnTo>
                  <a:lnTo>
                    <a:pt x="1" y="101"/>
                  </a:lnTo>
                  <a:lnTo>
                    <a:pt x="123" y="54"/>
                  </a:lnTo>
                  <a:lnTo>
                    <a:pt x="123" y="1"/>
                  </a:lnTo>
                  <a:close/>
                </a:path>
              </a:pathLst>
            </a:custGeom>
            <a:solidFill>
              <a:srgbClr val="5D5E1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89" name="Google Shape;889;p36"/>
            <p:cNvSpPr/>
            <p:nvPr/>
          </p:nvSpPr>
          <p:spPr>
            <a:xfrm>
              <a:off x="5848500" y="1063300"/>
              <a:ext cx="661675" cy="349475"/>
            </a:xfrm>
            <a:custGeom>
              <a:avLst/>
              <a:gdLst/>
              <a:ahLst/>
              <a:cxnLst/>
              <a:rect l="l" t="t" r="r" b="b"/>
              <a:pathLst>
                <a:path w="26467" h="13979" extrusionOk="0">
                  <a:moveTo>
                    <a:pt x="25872" y="0"/>
                  </a:moveTo>
                  <a:lnTo>
                    <a:pt x="10829" y="8405"/>
                  </a:lnTo>
                  <a:lnTo>
                    <a:pt x="0" y="9389"/>
                  </a:lnTo>
                  <a:cubicBezTo>
                    <a:pt x="469" y="10320"/>
                    <a:pt x="830" y="11240"/>
                    <a:pt x="1011" y="12006"/>
                  </a:cubicBezTo>
                  <a:cubicBezTo>
                    <a:pt x="1102" y="12377"/>
                    <a:pt x="1308" y="13064"/>
                    <a:pt x="1596" y="13978"/>
                  </a:cubicBezTo>
                  <a:lnTo>
                    <a:pt x="13148" y="10043"/>
                  </a:lnTo>
                  <a:lnTo>
                    <a:pt x="26466" y="1293"/>
                  </a:lnTo>
                  <a:lnTo>
                    <a:pt x="25872" y="0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0" name="Google Shape;890;p36"/>
            <p:cNvSpPr/>
            <p:nvPr/>
          </p:nvSpPr>
          <p:spPr>
            <a:xfrm>
              <a:off x="5888375" y="1060775"/>
              <a:ext cx="629650" cy="363700"/>
            </a:xfrm>
            <a:custGeom>
              <a:avLst/>
              <a:gdLst/>
              <a:ahLst/>
              <a:cxnLst/>
              <a:rect l="l" t="t" r="r" b="b"/>
              <a:pathLst>
                <a:path w="25186" h="14548" extrusionOk="0">
                  <a:moveTo>
                    <a:pt x="24457" y="0"/>
                  </a:moveTo>
                  <a:lnTo>
                    <a:pt x="24277" y="101"/>
                  </a:lnTo>
                  <a:lnTo>
                    <a:pt x="24871" y="1394"/>
                  </a:lnTo>
                  <a:lnTo>
                    <a:pt x="11553" y="10144"/>
                  </a:lnTo>
                  <a:lnTo>
                    <a:pt x="1" y="14079"/>
                  </a:lnTo>
                  <a:cubicBezTo>
                    <a:pt x="49" y="14228"/>
                    <a:pt x="102" y="14388"/>
                    <a:pt x="150" y="14548"/>
                  </a:cubicBezTo>
                  <a:lnTo>
                    <a:pt x="5352" y="12777"/>
                  </a:lnTo>
                  <a:lnTo>
                    <a:pt x="5474" y="12734"/>
                  </a:lnTo>
                  <a:lnTo>
                    <a:pt x="6506" y="12383"/>
                  </a:lnTo>
                  <a:lnTo>
                    <a:pt x="11666" y="10367"/>
                  </a:lnTo>
                  <a:lnTo>
                    <a:pt x="25185" y="1485"/>
                  </a:lnTo>
                  <a:lnTo>
                    <a:pt x="24457" y="0"/>
                  </a:ln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1" name="Google Shape;891;p36"/>
            <p:cNvSpPr/>
            <p:nvPr/>
          </p:nvSpPr>
          <p:spPr>
            <a:xfrm>
              <a:off x="5877750" y="1419925"/>
              <a:ext cx="5200" cy="16650"/>
            </a:xfrm>
            <a:custGeom>
              <a:avLst/>
              <a:gdLst/>
              <a:ahLst/>
              <a:cxnLst/>
              <a:rect l="l" t="t" r="r" b="b"/>
              <a:pathLst>
                <a:path w="208" h="666" extrusionOk="0">
                  <a:moveTo>
                    <a:pt x="1" y="0"/>
                  </a:moveTo>
                  <a:lnTo>
                    <a:pt x="165" y="665"/>
                  </a:lnTo>
                  <a:lnTo>
                    <a:pt x="207" y="650"/>
                  </a:lnTo>
                  <a:cubicBezTo>
                    <a:pt x="133" y="422"/>
                    <a:pt x="64" y="203"/>
                    <a:pt x="1" y="0"/>
                  </a:cubicBezTo>
                  <a:close/>
                </a:path>
              </a:pathLst>
            </a:custGeom>
            <a:solidFill>
              <a:srgbClr val="D1D53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2" name="Google Shape;892;p36"/>
            <p:cNvSpPr/>
            <p:nvPr/>
          </p:nvSpPr>
          <p:spPr>
            <a:xfrm>
              <a:off x="5847300" y="1298000"/>
              <a:ext cx="47225" cy="138200"/>
            </a:xfrm>
            <a:custGeom>
              <a:avLst/>
              <a:gdLst/>
              <a:ahLst/>
              <a:cxnLst/>
              <a:rect l="l" t="t" r="r" b="b"/>
              <a:pathLst>
                <a:path w="1889" h="5528" extrusionOk="0">
                  <a:moveTo>
                    <a:pt x="48" y="1"/>
                  </a:moveTo>
                  <a:lnTo>
                    <a:pt x="1" y="6"/>
                  </a:lnTo>
                  <a:lnTo>
                    <a:pt x="1219" y="4877"/>
                  </a:lnTo>
                  <a:cubicBezTo>
                    <a:pt x="1282" y="5080"/>
                    <a:pt x="1351" y="5299"/>
                    <a:pt x="1425" y="5527"/>
                  </a:cubicBezTo>
                  <a:lnTo>
                    <a:pt x="1889" y="5346"/>
                  </a:lnTo>
                  <a:cubicBezTo>
                    <a:pt x="1857" y="5245"/>
                    <a:pt x="1825" y="5154"/>
                    <a:pt x="1793" y="5059"/>
                  </a:cubicBezTo>
                  <a:cubicBezTo>
                    <a:pt x="1745" y="4899"/>
                    <a:pt x="1692" y="4739"/>
                    <a:pt x="1644" y="4590"/>
                  </a:cubicBezTo>
                  <a:cubicBezTo>
                    <a:pt x="1356" y="3676"/>
                    <a:pt x="1150" y="2989"/>
                    <a:pt x="1059" y="2618"/>
                  </a:cubicBezTo>
                  <a:cubicBezTo>
                    <a:pt x="878" y="1852"/>
                    <a:pt x="517" y="932"/>
                    <a:pt x="48" y="1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3" name="Google Shape;893;p36"/>
            <p:cNvSpPr/>
            <p:nvPr/>
          </p:nvSpPr>
          <p:spPr>
            <a:xfrm>
              <a:off x="4942550" y="1683750"/>
              <a:ext cx="418900" cy="612375"/>
            </a:xfrm>
            <a:custGeom>
              <a:avLst/>
              <a:gdLst/>
              <a:ahLst/>
              <a:cxnLst/>
              <a:rect l="l" t="t" r="r" b="b"/>
              <a:pathLst>
                <a:path w="16756" h="24495" extrusionOk="0">
                  <a:moveTo>
                    <a:pt x="16181" y="0"/>
                  </a:moveTo>
                  <a:cubicBezTo>
                    <a:pt x="15941" y="1267"/>
                    <a:pt x="14633" y="8160"/>
                    <a:pt x="14633" y="8697"/>
                  </a:cubicBezTo>
                  <a:cubicBezTo>
                    <a:pt x="14633" y="9292"/>
                    <a:pt x="1" y="22936"/>
                    <a:pt x="1" y="22936"/>
                  </a:cubicBezTo>
                  <a:lnTo>
                    <a:pt x="85" y="23079"/>
                  </a:lnTo>
                  <a:lnTo>
                    <a:pt x="1155" y="24495"/>
                  </a:lnTo>
                  <a:lnTo>
                    <a:pt x="12734" y="13250"/>
                  </a:lnTo>
                  <a:cubicBezTo>
                    <a:pt x="13622" y="12383"/>
                    <a:pt x="14314" y="11308"/>
                    <a:pt x="14723" y="10139"/>
                  </a:cubicBezTo>
                  <a:lnTo>
                    <a:pt x="16270" y="5755"/>
                  </a:lnTo>
                  <a:cubicBezTo>
                    <a:pt x="16452" y="5170"/>
                    <a:pt x="16628" y="4581"/>
                    <a:pt x="16756" y="4096"/>
                  </a:cubicBezTo>
                  <a:cubicBezTo>
                    <a:pt x="16717" y="3425"/>
                    <a:pt x="16590" y="1729"/>
                    <a:pt x="16181" y="0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4" name="Google Shape;894;p36"/>
            <p:cNvSpPr/>
            <p:nvPr/>
          </p:nvSpPr>
          <p:spPr>
            <a:xfrm>
              <a:off x="4944675" y="1678700"/>
              <a:ext cx="419675" cy="626575"/>
            </a:xfrm>
            <a:custGeom>
              <a:avLst/>
              <a:gdLst/>
              <a:ahLst/>
              <a:cxnLst/>
              <a:rect l="l" t="t" r="r" b="b"/>
              <a:pathLst>
                <a:path w="16787" h="25063" extrusionOk="0">
                  <a:moveTo>
                    <a:pt x="16133" y="1"/>
                  </a:moveTo>
                  <a:cubicBezTo>
                    <a:pt x="16133" y="1"/>
                    <a:pt x="16117" y="75"/>
                    <a:pt x="16096" y="202"/>
                  </a:cubicBezTo>
                  <a:cubicBezTo>
                    <a:pt x="16505" y="1931"/>
                    <a:pt x="16632" y="3627"/>
                    <a:pt x="16671" y="4298"/>
                  </a:cubicBezTo>
                  <a:cubicBezTo>
                    <a:pt x="16718" y="4112"/>
                    <a:pt x="16760" y="3941"/>
                    <a:pt x="16787" y="3793"/>
                  </a:cubicBezTo>
                  <a:lnTo>
                    <a:pt x="16133" y="1"/>
                  </a:lnTo>
                  <a:close/>
                  <a:moveTo>
                    <a:pt x="16185" y="5957"/>
                  </a:moveTo>
                  <a:lnTo>
                    <a:pt x="14638" y="10341"/>
                  </a:lnTo>
                  <a:cubicBezTo>
                    <a:pt x="14229" y="11510"/>
                    <a:pt x="13537" y="12585"/>
                    <a:pt x="12649" y="13452"/>
                  </a:cubicBezTo>
                  <a:lnTo>
                    <a:pt x="1070" y="24697"/>
                  </a:lnTo>
                  <a:lnTo>
                    <a:pt x="0" y="23281"/>
                  </a:lnTo>
                  <a:lnTo>
                    <a:pt x="1043" y="25063"/>
                  </a:lnTo>
                  <a:lnTo>
                    <a:pt x="14154" y="12261"/>
                  </a:lnTo>
                  <a:lnTo>
                    <a:pt x="15372" y="8899"/>
                  </a:lnTo>
                  <a:lnTo>
                    <a:pt x="15292" y="8681"/>
                  </a:lnTo>
                  <a:cubicBezTo>
                    <a:pt x="15292" y="8681"/>
                    <a:pt x="15760" y="7324"/>
                    <a:pt x="16185" y="5957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5" name="Google Shape;895;p36"/>
            <p:cNvSpPr/>
            <p:nvPr/>
          </p:nvSpPr>
          <p:spPr>
            <a:xfrm>
              <a:off x="5349300" y="1786125"/>
              <a:ext cx="12400" cy="41500"/>
            </a:xfrm>
            <a:custGeom>
              <a:avLst/>
              <a:gdLst/>
              <a:ahLst/>
              <a:cxnLst/>
              <a:rect l="l" t="t" r="r" b="b"/>
              <a:pathLst>
                <a:path w="496" h="1660" extrusionOk="0">
                  <a:moveTo>
                    <a:pt x="486" y="1"/>
                  </a:moveTo>
                  <a:cubicBezTo>
                    <a:pt x="358" y="486"/>
                    <a:pt x="182" y="1075"/>
                    <a:pt x="0" y="1660"/>
                  </a:cubicBezTo>
                  <a:lnTo>
                    <a:pt x="496" y="262"/>
                  </a:lnTo>
                  <a:cubicBezTo>
                    <a:pt x="496" y="214"/>
                    <a:pt x="491" y="123"/>
                    <a:pt x="486" y="1"/>
                  </a:cubicBezTo>
                  <a:close/>
                </a:path>
              </a:pathLst>
            </a:custGeom>
            <a:solidFill>
              <a:srgbClr val="ABB20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6" name="Google Shape;896;p36"/>
            <p:cNvSpPr/>
            <p:nvPr/>
          </p:nvSpPr>
          <p:spPr>
            <a:xfrm>
              <a:off x="5326950" y="1773525"/>
              <a:ext cx="41000" cy="127675"/>
            </a:xfrm>
            <a:custGeom>
              <a:avLst/>
              <a:gdLst/>
              <a:ahLst/>
              <a:cxnLst/>
              <a:rect l="l" t="t" r="r" b="b"/>
              <a:pathLst>
                <a:path w="1640" h="5107" extrusionOk="0">
                  <a:moveTo>
                    <a:pt x="1496" y="0"/>
                  </a:moveTo>
                  <a:cubicBezTo>
                    <a:pt x="1469" y="148"/>
                    <a:pt x="1427" y="319"/>
                    <a:pt x="1380" y="505"/>
                  </a:cubicBezTo>
                  <a:cubicBezTo>
                    <a:pt x="1385" y="627"/>
                    <a:pt x="1390" y="718"/>
                    <a:pt x="1390" y="766"/>
                  </a:cubicBezTo>
                  <a:lnTo>
                    <a:pt x="894" y="2164"/>
                  </a:lnTo>
                  <a:cubicBezTo>
                    <a:pt x="469" y="3531"/>
                    <a:pt x="1" y="4888"/>
                    <a:pt x="1" y="4888"/>
                  </a:cubicBezTo>
                  <a:lnTo>
                    <a:pt x="81" y="5106"/>
                  </a:lnTo>
                  <a:lnTo>
                    <a:pt x="1640" y="803"/>
                  </a:lnTo>
                  <a:lnTo>
                    <a:pt x="1496" y="0"/>
                  </a:lnTo>
                  <a:close/>
                </a:path>
              </a:pathLst>
            </a:custGeom>
            <a:solidFill>
              <a:srgbClr val="24260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7" name="Google Shape;897;p36"/>
            <p:cNvSpPr/>
            <p:nvPr/>
          </p:nvSpPr>
          <p:spPr>
            <a:xfrm>
              <a:off x="2970025" y="2394875"/>
              <a:ext cx="430350" cy="754400"/>
            </a:xfrm>
            <a:custGeom>
              <a:avLst/>
              <a:gdLst/>
              <a:ahLst/>
              <a:cxnLst/>
              <a:rect l="l" t="t" r="r" b="b"/>
              <a:pathLst>
                <a:path w="17214" h="30176" extrusionOk="0">
                  <a:moveTo>
                    <a:pt x="17213" y="0"/>
                  </a:moveTo>
                  <a:lnTo>
                    <a:pt x="17213" y="0"/>
                  </a:lnTo>
                  <a:cubicBezTo>
                    <a:pt x="15702" y="805"/>
                    <a:pt x="11809" y="2857"/>
                    <a:pt x="9363" y="3905"/>
                  </a:cubicBezTo>
                  <a:cubicBezTo>
                    <a:pt x="8341" y="4347"/>
                    <a:pt x="7293" y="4826"/>
                    <a:pt x="6293" y="5320"/>
                  </a:cubicBezTo>
                  <a:cubicBezTo>
                    <a:pt x="4942" y="6027"/>
                    <a:pt x="3660" y="6734"/>
                    <a:pt x="2725" y="7325"/>
                  </a:cubicBezTo>
                  <a:cubicBezTo>
                    <a:pt x="2278" y="7617"/>
                    <a:pt x="1868" y="7910"/>
                    <a:pt x="1522" y="8197"/>
                  </a:cubicBezTo>
                  <a:cubicBezTo>
                    <a:pt x="1469" y="8246"/>
                    <a:pt x="1426" y="8288"/>
                    <a:pt x="1389" y="8336"/>
                  </a:cubicBezTo>
                  <a:cubicBezTo>
                    <a:pt x="719" y="9096"/>
                    <a:pt x="373" y="9766"/>
                    <a:pt x="197" y="10261"/>
                  </a:cubicBezTo>
                  <a:cubicBezTo>
                    <a:pt x="17" y="13251"/>
                    <a:pt x="6" y="28005"/>
                    <a:pt x="1" y="30175"/>
                  </a:cubicBezTo>
                  <a:lnTo>
                    <a:pt x="484" y="30143"/>
                  </a:lnTo>
                  <a:lnTo>
                    <a:pt x="1586" y="29691"/>
                  </a:lnTo>
                  <a:lnTo>
                    <a:pt x="3165" y="13080"/>
                  </a:lnTo>
                  <a:lnTo>
                    <a:pt x="13564" y="12117"/>
                  </a:lnTo>
                  <a:lnTo>
                    <a:pt x="13819" y="12021"/>
                  </a:lnTo>
                  <a:cubicBezTo>
                    <a:pt x="15005" y="6947"/>
                    <a:pt x="16479" y="1910"/>
                    <a:pt x="17213" y="0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8" name="Google Shape;898;p36"/>
            <p:cNvSpPr/>
            <p:nvPr/>
          </p:nvSpPr>
          <p:spPr>
            <a:xfrm>
              <a:off x="2963925" y="2386100"/>
              <a:ext cx="439900" cy="769800"/>
            </a:xfrm>
            <a:custGeom>
              <a:avLst/>
              <a:gdLst/>
              <a:ahLst/>
              <a:cxnLst/>
              <a:rect l="l" t="t" r="r" b="b"/>
              <a:pathLst>
                <a:path w="17596" h="30792" extrusionOk="0">
                  <a:moveTo>
                    <a:pt x="17595" y="0"/>
                  </a:moveTo>
                  <a:lnTo>
                    <a:pt x="13697" y="2160"/>
                  </a:lnTo>
                  <a:cubicBezTo>
                    <a:pt x="13697" y="2160"/>
                    <a:pt x="9899" y="3915"/>
                    <a:pt x="6537" y="5671"/>
                  </a:cubicBezTo>
                  <a:cubicBezTo>
                    <a:pt x="7537" y="5177"/>
                    <a:pt x="8585" y="4698"/>
                    <a:pt x="9607" y="4256"/>
                  </a:cubicBezTo>
                  <a:cubicBezTo>
                    <a:pt x="12053" y="3208"/>
                    <a:pt x="15946" y="1156"/>
                    <a:pt x="17457" y="351"/>
                  </a:cubicBezTo>
                  <a:cubicBezTo>
                    <a:pt x="17505" y="219"/>
                    <a:pt x="17553" y="102"/>
                    <a:pt x="17595" y="0"/>
                  </a:cubicBezTo>
                  <a:close/>
                  <a:moveTo>
                    <a:pt x="2969" y="7676"/>
                  </a:moveTo>
                  <a:cubicBezTo>
                    <a:pt x="2441" y="8011"/>
                    <a:pt x="2022" y="8309"/>
                    <a:pt x="1766" y="8548"/>
                  </a:cubicBezTo>
                  <a:cubicBezTo>
                    <a:pt x="2112" y="8261"/>
                    <a:pt x="2522" y="7968"/>
                    <a:pt x="2969" y="7676"/>
                  </a:cubicBezTo>
                  <a:close/>
                  <a:moveTo>
                    <a:pt x="14063" y="12372"/>
                  </a:moveTo>
                  <a:lnTo>
                    <a:pt x="13808" y="12468"/>
                  </a:lnTo>
                  <a:lnTo>
                    <a:pt x="14048" y="12447"/>
                  </a:lnTo>
                  <a:cubicBezTo>
                    <a:pt x="14053" y="12421"/>
                    <a:pt x="14058" y="12394"/>
                    <a:pt x="14063" y="12372"/>
                  </a:cubicBezTo>
                  <a:close/>
                  <a:moveTo>
                    <a:pt x="441" y="10612"/>
                  </a:moveTo>
                  <a:lnTo>
                    <a:pt x="441" y="10612"/>
                  </a:lnTo>
                  <a:cubicBezTo>
                    <a:pt x="250" y="11133"/>
                    <a:pt x="250" y="11452"/>
                    <a:pt x="250" y="11452"/>
                  </a:cubicBezTo>
                  <a:lnTo>
                    <a:pt x="1" y="30792"/>
                  </a:lnTo>
                  <a:lnTo>
                    <a:pt x="1" y="30792"/>
                  </a:lnTo>
                  <a:lnTo>
                    <a:pt x="728" y="30494"/>
                  </a:lnTo>
                  <a:lnTo>
                    <a:pt x="245" y="30526"/>
                  </a:lnTo>
                  <a:cubicBezTo>
                    <a:pt x="250" y="28356"/>
                    <a:pt x="261" y="13602"/>
                    <a:pt x="441" y="10612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899" name="Google Shape;899;p36"/>
            <p:cNvSpPr/>
            <p:nvPr/>
          </p:nvSpPr>
          <p:spPr>
            <a:xfrm>
              <a:off x="3309900" y="3376750"/>
              <a:ext cx="388575" cy="498125"/>
            </a:xfrm>
            <a:custGeom>
              <a:avLst/>
              <a:gdLst/>
              <a:ahLst/>
              <a:cxnLst/>
              <a:rect l="l" t="t" r="r" b="b"/>
              <a:pathLst>
                <a:path w="15543" h="19925" extrusionOk="0">
                  <a:moveTo>
                    <a:pt x="1" y="0"/>
                  </a:moveTo>
                  <a:lnTo>
                    <a:pt x="719" y="336"/>
                  </a:lnTo>
                  <a:cubicBezTo>
                    <a:pt x="714" y="283"/>
                    <a:pt x="714" y="234"/>
                    <a:pt x="708" y="187"/>
                  </a:cubicBezTo>
                  <a:cubicBezTo>
                    <a:pt x="459" y="123"/>
                    <a:pt x="224" y="64"/>
                    <a:pt x="1" y="0"/>
                  </a:cubicBezTo>
                  <a:close/>
                  <a:moveTo>
                    <a:pt x="15394" y="19664"/>
                  </a:moveTo>
                  <a:lnTo>
                    <a:pt x="15228" y="19925"/>
                  </a:lnTo>
                  <a:cubicBezTo>
                    <a:pt x="15309" y="19851"/>
                    <a:pt x="15420" y="19787"/>
                    <a:pt x="15543" y="19733"/>
                  </a:cubicBezTo>
                  <a:lnTo>
                    <a:pt x="15394" y="19664"/>
                  </a:lnTo>
                  <a:close/>
                </a:path>
              </a:pathLst>
            </a:custGeom>
            <a:solidFill>
              <a:srgbClr val="D1D53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0" name="Google Shape;900;p36"/>
            <p:cNvSpPr/>
            <p:nvPr/>
          </p:nvSpPr>
          <p:spPr>
            <a:xfrm>
              <a:off x="3687400" y="3870075"/>
              <a:ext cx="35150" cy="11050"/>
            </a:xfrm>
            <a:custGeom>
              <a:avLst/>
              <a:gdLst/>
              <a:ahLst/>
              <a:cxnLst/>
              <a:rect l="l" t="t" r="r" b="b"/>
              <a:pathLst>
                <a:path w="1406" h="442" extrusionOk="0">
                  <a:moveTo>
                    <a:pt x="443" y="0"/>
                  </a:moveTo>
                  <a:cubicBezTo>
                    <a:pt x="320" y="54"/>
                    <a:pt x="209" y="118"/>
                    <a:pt x="128" y="192"/>
                  </a:cubicBezTo>
                  <a:lnTo>
                    <a:pt x="1" y="383"/>
                  </a:lnTo>
                  <a:lnTo>
                    <a:pt x="1405" y="442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1" name="Google Shape;901;p36"/>
            <p:cNvSpPr/>
            <p:nvPr/>
          </p:nvSpPr>
          <p:spPr>
            <a:xfrm>
              <a:off x="2811925" y="3473425"/>
              <a:ext cx="920175" cy="647475"/>
            </a:xfrm>
            <a:custGeom>
              <a:avLst/>
              <a:gdLst/>
              <a:ahLst/>
              <a:cxnLst/>
              <a:rect l="l" t="t" r="r" b="b"/>
              <a:pathLst>
                <a:path w="36807" h="25898" extrusionOk="0">
                  <a:moveTo>
                    <a:pt x="22676" y="0"/>
                  </a:moveTo>
                  <a:lnTo>
                    <a:pt x="22622" y="160"/>
                  </a:lnTo>
                  <a:lnTo>
                    <a:pt x="22792" y="905"/>
                  </a:lnTo>
                  <a:lnTo>
                    <a:pt x="17627" y="16287"/>
                  </a:lnTo>
                  <a:lnTo>
                    <a:pt x="8602" y="21068"/>
                  </a:lnTo>
                  <a:lnTo>
                    <a:pt x="1" y="25898"/>
                  </a:lnTo>
                  <a:lnTo>
                    <a:pt x="1" y="25898"/>
                  </a:lnTo>
                  <a:cubicBezTo>
                    <a:pt x="1" y="25898"/>
                    <a:pt x="20563" y="17989"/>
                    <a:pt x="21356" y="17596"/>
                  </a:cubicBezTo>
                  <a:cubicBezTo>
                    <a:pt x="22149" y="17196"/>
                    <a:pt x="26101" y="6324"/>
                    <a:pt x="26101" y="6324"/>
                  </a:cubicBezTo>
                  <a:lnTo>
                    <a:pt x="36807" y="1426"/>
                  </a:lnTo>
                  <a:lnTo>
                    <a:pt x="36807" y="1426"/>
                  </a:lnTo>
                  <a:cubicBezTo>
                    <a:pt x="34924" y="1649"/>
                    <a:pt x="32925" y="1809"/>
                    <a:pt x="30994" y="1809"/>
                  </a:cubicBezTo>
                  <a:cubicBezTo>
                    <a:pt x="27696" y="1809"/>
                    <a:pt x="24606" y="1352"/>
                    <a:pt x="22676" y="0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2" name="Google Shape;902;p36"/>
            <p:cNvSpPr/>
            <p:nvPr/>
          </p:nvSpPr>
          <p:spPr>
            <a:xfrm>
              <a:off x="3026950" y="3477400"/>
              <a:ext cx="354775" cy="522725"/>
            </a:xfrm>
            <a:custGeom>
              <a:avLst/>
              <a:gdLst/>
              <a:ahLst/>
              <a:cxnLst/>
              <a:rect l="l" t="t" r="r" b="b"/>
              <a:pathLst>
                <a:path w="14191" h="20909" extrusionOk="0">
                  <a:moveTo>
                    <a:pt x="14021" y="1"/>
                  </a:moveTo>
                  <a:lnTo>
                    <a:pt x="8824" y="15957"/>
                  </a:lnTo>
                  <a:lnTo>
                    <a:pt x="1" y="20909"/>
                  </a:lnTo>
                  <a:lnTo>
                    <a:pt x="1" y="20909"/>
                  </a:lnTo>
                  <a:lnTo>
                    <a:pt x="9026" y="16128"/>
                  </a:lnTo>
                  <a:lnTo>
                    <a:pt x="14191" y="746"/>
                  </a:lnTo>
                  <a:lnTo>
                    <a:pt x="14021" y="1"/>
                  </a:ln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3" name="Google Shape;903;p36"/>
            <p:cNvSpPr/>
            <p:nvPr/>
          </p:nvSpPr>
          <p:spPr>
            <a:xfrm>
              <a:off x="3340225" y="3335675"/>
              <a:ext cx="863950" cy="547975"/>
            </a:xfrm>
            <a:custGeom>
              <a:avLst/>
              <a:gdLst/>
              <a:ahLst/>
              <a:cxnLst/>
              <a:rect l="l" t="t" r="r" b="b"/>
              <a:pathLst>
                <a:path w="34558" h="21919" extrusionOk="0">
                  <a:moveTo>
                    <a:pt x="33170" y="1"/>
                  </a:moveTo>
                  <a:cubicBezTo>
                    <a:pt x="31233" y="1"/>
                    <a:pt x="27404" y="1612"/>
                    <a:pt x="23755" y="1744"/>
                  </a:cubicBezTo>
                  <a:cubicBezTo>
                    <a:pt x="20154" y="1883"/>
                    <a:pt x="15117" y="2554"/>
                    <a:pt x="12463" y="2554"/>
                  </a:cubicBezTo>
                  <a:cubicBezTo>
                    <a:pt x="11175" y="2554"/>
                    <a:pt x="10448" y="2394"/>
                    <a:pt x="10703" y="1947"/>
                  </a:cubicBezTo>
                  <a:cubicBezTo>
                    <a:pt x="11027" y="1383"/>
                    <a:pt x="11926" y="664"/>
                    <a:pt x="12883" y="6"/>
                  </a:cubicBezTo>
                  <a:lnTo>
                    <a:pt x="12883" y="6"/>
                  </a:lnTo>
                  <a:cubicBezTo>
                    <a:pt x="12277" y="212"/>
                    <a:pt x="11612" y="404"/>
                    <a:pt x="10894" y="569"/>
                  </a:cubicBezTo>
                  <a:cubicBezTo>
                    <a:pt x="8170" y="1675"/>
                    <a:pt x="6054" y="2277"/>
                    <a:pt x="4644" y="2346"/>
                  </a:cubicBezTo>
                  <a:cubicBezTo>
                    <a:pt x="4378" y="2362"/>
                    <a:pt x="4112" y="2367"/>
                    <a:pt x="3852" y="2367"/>
                  </a:cubicBezTo>
                  <a:cubicBezTo>
                    <a:pt x="2442" y="2367"/>
                    <a:pt x="1122" y="2186"/>
                    <a:pt x="0" y="1941"/>
                  </a:cubicBezTo>
                  <a:lnTo>
                    <a:pt x="0" y="1941"/>
                  </a:lnTo>
                  <a:cubicBezTo>
                    <a:pt x="6" y="1989"/>
                    <a:pt x="12" y="2032"/>
                    <a:pt x="12" y="2075"/>
                  </a:cubicBezTo>
                  <a:cubicBezTo>
                    <a:pt x="133" y="3330"/>
                    <a:pt x="740" y="4346"/>
                    <a:pt x="1814" y="5095"/>
                  </a:cubicBezTo>
                  <a:cubicBezTo>
                    <a:pt x="3633" y="6372"/>
                    <a:pt x="6596" y="6808"/>
                    <a:pt x="9798" y="6808"/>
                  </a:cubicBezTo>
                  <a:cubicBezTo>
                    <a:pt x="16632" y="6808"/>
                    <a:pt x="24547" y="4819"/>
                    <a:pt x="24664" y="4793"/>
                  </a:cubicBezTo>
                  <a:lnTo>
                    <a:pt x="25271" y="4633"/>
                  </a:lnTo>
                  <a:lnTo>
                    <a:pt x="25271" y="4633"/>
                  </a:lnTo>
                  <a:lnTo>
                    <a:pt x="14729" y="21015"/>
                  </a:lnTo>
                  <a:lnTo>
                    <a:pt x="16590" y="21871"/>
                  </a:lnTo>
                  <a:lnTo>
                    <a:pt x="17628" y="21919"/>
                  </a:lnTo>
                  <a:cubicBezTo>
                    <a:pt x="17628" y="21919"/>
                    <a:pt x="34037" y="4516"/>
                    <a:pt x="34435" y="1351"/>
                  </a:cubicBezTo>
                  <a:cubicBezTo>
                    <a:pt x="34558" y="345"/>
                    <a:pt x="34069" y="1"/>
                    <a:pt x="33170" y="1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4" name="Google Shape;904;p36"/>
            <p:cNvSpPr/>
            <p:nvPr/>
          </p:nvSpPr>
          <p:spPr>
            <a:xfrm>
              <a:off x="3327575" y="3381400"/>
              <a:ext cx="644425" cy="501075"/>
            </a:xfrm>
            <a:custGeom>
              <a:avLst/>
              <a:gdLst/>
              <a:ahLst/>
              <a:cxnLst/>
              <a:rect l="l" t="t" r="r" b="b"/>
              <a:pathLst>
                <a:path w="25777" h="20043" extrusionOk="0">
                  <a:moveTo>
                    <a:pt x="1" y="1"/>
                  </a:moveTo>
                  <a:lnTo>
                    <a:pt x="1" y="1"/>
                  </a:lnTo>
                  <a:cubicBezTo>
                    <a:pt x="7" y="48"/>
                    <a:pt x="7" y="97"/>
                    <a:pt x="12" y="150"/>
                  </a:cubicBezTo>
                  <a:lnTo>
                    <a:pt x="273" y="271"/>
                  </a:lnTo>
                  <a:cubicBezTo>
                    <a:pt x="805" y="2208"/>
                    <a:pt x="2114" y="3479"/>
                    <a:pt x="2114" y="3479"/>
                  </a:cubicBezTo>
                  <a:lnTo>
                    <a:pt x="2050" y="3681"/>
                  </a:lnTo>
                  <a:cubicBezTo>
                    <a:pt x="3980" y="5033"/>
                    <a:pt x="7070" y="5490"/>
                    <a:pt x="10368" y="5490"/>
                  </a:cubicBezTo>
                  <a:cubicBezTo>
                    <a:pt x="12299" y="5490"/>
                    <a:pt x="14298" y="5330"/>
                    <a:pt x="16181" y="5107"/>
                  </a:cubicBezTo>
                  <a:lnTo>
                    <a:pt x="17086" y="4697"/>
                  </a:lnTo>
                  <a:lnTo>
                    <a:pt x="25234" y="3202"/>
                  </a:lnTo>
                  <a:lnTo>
                    <a:pt x="14687" y="19478"/>
                  </a:lnTo>
                  <a:lnTo>
                    <a:pt x="14836" y="19547"/>
                  </a:lnTo>
                  <a:lnTo>
                    <a:pt x="15798" y="19989"/>
                  </a:lnTo>
                  <a:lnTo>
                    <a:pt x="17096" y="20042"/>
                  </a:lnTo>
                  <a:lnTo>
                    <a:pt x="15235" y="19186"/>
                  </a:lnTo>
                  <a:lnTo>
                    <a:pt x="25777" y="2804"/>
                  </a:lnTo>
                  <a:lnTo>
                    <a:pt x="25777" y="2804"/>
                  </a:lnTo>
                  <a:lnTo>
                    <a:pt x="25170" y="2964"/>
                  </a:lnTo>
                  <a:cubicBezTo>
                    <a:pt x="25053" y="2990"/>
                    <a:pt x="17138" y="4979"/>
                    <a:pt x="10304" y="4979"/>
                  </a:cubicBezTo>
                  <a:cubicBezTo>
                    <a:pt x="7102" y="4979"/>
                    <a:pt x="4139" y="4543"/>
                    <a:pt x="2320" y="3266"/>
                  </a:cubicBezTo>
                  <a:cubicBezTo>
                    <a:pt x="1246" y="2517"/>
                    <a:pt x="639" y="1501"/>
                    <a:pt x="518" y="246"/>
                  </a:cubicBezTo>
                  <a:cubicBezTo>
                    <a:pt x="518" y="203"/>
                    <a:pt x="512" y="160"/>
                    <a:pt x="506" y="112"/>
                  </a:cubicBezTo>
                  <a:cubicBezTo>
                    <a:pt x="332" y="75"/>
                    <a:pt x="167" y="38"/>
                    <a:pt x="1" y="1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5" name="Google Shape;905;p36"/>
            <p:cNvSpPr/>
            <p:nvPr/>
          </p:nvSpPr>
          <p:spPr>
            <a:xfrm>
              <a:off x="3257925" y="2375475"/>
              <a:ext cx="463675" cy="1007000"/>
            </a:xfrm>
            <a:custGeom>
              <a:avLst/>
              <a:gdLst/>
              <a:ahLst/>
              <a:cxnLst/>
              <a:rect l="l" t="t" r="r" b="b"/>
              <a:pathLst>
                <a:path w="18547" h="40280" extrusionOk="0">
                  <a:moveTo>
                    <a:pt x="7957" y="0"/>
                  </a:moveTo>
                  <a:cubicBezTo>
                    <a:pt x="7846" y="0"/>
                    <a:pt x="7745" y="5"/>
                    <a:pt x="7644" y="5"/>
                  </a:cubicBezTo>
                  <a:cubicBezTo>
                    <a:pt x="7287" y="54"/>
                    <a:pt x="6974" y="96"/>
                    <a:pt x="6729" y="133"/>
                  </a:cubicBezTo>
                  <a:cubicBezTo>
                    <a:pt x="6574" y="187"/>
                    <a:pt x="6468" y="256"/>
                    <a:pt x="6420" y="341"/>
                  </a:cubicBezTo>
                  <a:cubicBezTo>
                    <a:pt x="5570" y="1830"/>
                    <a:pt x="1537" y="15962"/>
                    <a:pt x="1095" y="22611"/>
                  </a:cubicBezTo>
                  <a:cubicBezTo>
                    <a:pt x="687" y="28727"/>
                    <a:pt x="91" y="37472"/>
                    <a:pt x="0" y="38802"/>
                  </a:cubicBezTo>
                  <a:cubicBezTo>
                    <a:pt x="692" y="39099"/>
                    <a:pt x="3660" y="40280"/>
                    <a:pt x="7149" y="40280"/>
                  </a:cubicBezTo>
                  <a:cubicBezTo>
                    <a:pt x="7399" y="40280"/>
                    <a:pt x="7654" y="40275"/>
                    <a:pt x="7915" y="40260"/>
                  </a:cubicBezTo>
                  <a:cubicBezTo>
                    <a:pt x="9265" y="40196"/>
                    <a:pt x="11329" y="39605"/>
                    <a:pt x="14037" y="38509"/>
                  </a:cubicBezTo>
                  <a:cubicBezTo>
                    <a:pt x="15760" y="38100"/>
                    <a:pt x="17148" y="37589"/>
                    <a:pt x="18196" y="36978"/>
                  </a:cubicBezTo>
                  <a:cubicBezTo>
                    <a:pt x="18260" y="36941"/>
                    <a:pt x="18329" y="36902"/>
                    <a:pt x="18399" y="36865"/>
                  </a:cubicBezTo>
                  <a:lnTo>
                    <a:pt x="18399" y="36865"/>
                  </a:lnTo>
                  <a:lnTo>
                    <a:pt x="12021" y="39168"/>
                  </a:lnTo>
                  <a:cubicBezTo>
                    <a:pt x="12021" y="39168"/>
                    <a:pt x="5298" y="29675"/>
                    <a:pt x="7473" y="26116"/>
                  </a:cubicBezTo>
                  <a:cubicBezTo>
                    <a:pt x="9648" y="22558"/>
                    <a:pt x="18547" y="8123"/>
                    <a:pt x="18149" y="6144"/>
                  </a:cubicBezTo>
                  <a:cubicBezTo>
                    <a:pt x="18058" y="5691"/>
                    <a:pt x="17563" y="5521"/>
                    <a:pt x="16845" y="5521"/>
                  </a:cubicBezTo>
                  <a:cubicBezTo>
                    <a:pt x="14410" y="5521"/>
                    <a:pt x="9447" y="7527"/>
                    <a:pt x="9447" y="7527"/>
                  </a:cubicBezTo>
                  <a:lnTo>
                    <a:pt x="15419" y="979"/>
                  </a:lnTo>
                  <a:cubicBezTo>
                    <a:pt x="12559" y="425"/>
                    <a:pt x="9670" y="0"/>
                    <a:pt x="7957" y="0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6" name="Google Shape;906;p36"/>
            <p:cNvSpPr/>
            <p:nvPr/>
          </p:nvSpPr>
          <p:spPr>
            <a:xfrm>
              <a:off x="3251400" y="2370800"/>
              <a:ext cx="485000" cy="1024075"/>
            </a:xfrm>
            <a:custGeom>
              <a:avLst/>
              <a:gdLst/>
              <a:ahLst/>
              <a:cxnLst/>
              <a:rect l="l" t="t" r="r" b="b"/>
              <a:pathLst>
                <a:path w="19400" h="40963" extrusionOk="0">
                  <a:moveTo>
                    <a:pt x="10522" y="1"/>
                  </a:moveTo>
                  <a:cubicBezTo>
                    <a:pt x="9665" y="1"/>
                    <a:pt x="8686" y="97"/>
                    <a:pt x="7905" y="192"/>
                  </a:cubicBezTo>
                  <a:cubicBezTo>
                    <a:pt x="8006" y="192"/>
                    <a:pt x="8107" y="187"/>
                    <a:pt x="8218" y="187"/>
                  </a:cubicBezTo>
                  <a:cubicBezTo>
                    <a:pt x="9931" y="187"/>
                    <a:pt x="12820" y="612"/>
                    <a:pt x="15680" y="1166"/>
                  </a:cubicBezTo>
                  <a:lnTo>
                    <a:pt x="15840" y="990"/>
                  </a:lnTo>
                  <a:cubicBezTo>
                    <a:pt x="15840" y="990"/>
                    <a:pt x="12494" y="33"/>
                    <a:pt x="10697" y="1"/>
                  </a:cubicBezTo>
                  <a:close/>
                  <a:moveTo>
                    <a:pt x="6990" y="320"/>
                  </a:moveTo>
                  <a:cubicBezTo>
                    <a:pt x="6666" y="374"/>
                    <a:pt x="6469" y="406"/>
                    <a:pt x="6469" y="406"/>
                  </a:cubicBezTo>
                  <a:lnTo>
                    <a:pt x="6096" y="612"/>
                  </a:lnTo>
                  <a:cubicBezTo>
                    <a:pt x="6054" y="714"/>
                    <a:pt x="6006" y="831"/>
                    <a:pt x="5958" y="963"/>
                  </a:cubicBezTo>
                  <a:cubicBezTo>
                    <a:pt x="5224" y="2873"/>
                    <a:pt x="3750" y="7910"/>
                    <a:pt x="2564" y="12984"/>
                  </a:cubicBezTo>
                  <a:cubicBezTo>
                    <a:pt x="2559" y="13006"/>
                    <a:pt x="2554" y="13033"/>
                    <a:pt x="2549" y="13059"/>
                  </a:cubicBezTo>
                  <a:lnTo>
                    <a:pt x="2591" y="13053"/>
                  </a:lnTo>
                  <a:lnTo>
                    <a:pt x="2591" y="13053"/>
                  </a:lnTo>
                  <a:lnTo>
                    <a:pt x="1405" y="20170"/>
                  </a:lnTo>
                  <a:lnTo>
                    <a:pt x="1108" y="22777"/>
                  </a:lnTo>
                  <a:lnTo>
                    <a:pt x="1" y="39148"/>
                  </a:lnTo>
                  <a:lnTo>
                    <a:pt x="2341" y="40238"/>
                  </a:lnTo>
                  <a:cubicBezTo>
                    <a:pt x="2564" y="40302"/>
                    <a:pt x="2799" y="40361"/>
                    <a:pt x="3048" y="40425"/>
                  </a:cubicBezTo>
                  <a:cubicBezTo>
                    <a:pt x="3214" y="40462"/>
                    <a:pt x="3379" y="40499"/>
                    <a:pt x="3553" y="40536"/>
                  </a:cubicBezTo>
                  <a:cubicBezTo>
                    <a:pt x="4675" y="40781"/>
                    <a:pt x="5995" y="40962"/>
                    <a:pt x="7405" y="40962"/>
                  </a:cubicBezTo>
                  <a:cubicBezTo>
                    <a:pt x="7665" y="40962"/>
                    <a:pt x="7931" y="40957"/>
                    <a:pt x="8197" y="40941"/>
                  </a:cubicBezTo>
                  <a:cubicBezTo>
                    <a:pt x="9607" y="40872"/>
                    <a:pt x="11723" y="40270"/>
                    <a:pt x="14447" y="39164"/>
                  </a:cubicBezTo>
                  <a:cubicBezTo>
                    <a:pt x="15165" y="38999"/>
                    <a:pt x="15830" y="38807"/>
                    <a:pt x="16436" y="38601"/>
                  </a:cubicBezTo>
                  <a:cubicBezTo>
                    <a:pt x="17856" y="37627"/>
                    <a:pt x="19399" y="36782"/>
                    <a:pt x="19399" y="36782"/>
                  </a:cubicBezTo>
                  <a:lnTo>
                    <a:pt x="19399" y="36782"/>
                  </a:lnTo>
                  <a:lnTo>
                    <a:pt x="18660" y="37052"/>
                  </a:lnTo>
                  <a:cubicBezTo>
                    <a:pt x="18590" y="37089"/>
                    <a:pt x="18521" y="37128"/>
                    <a:pt x="18457" y="37165"/>
                  </a:cubicBezTo>
                  <a:cubicBezTo>
                    <a:pt x="17409" y="37776"/>
                    <a:pt x="16021" y="38287"/>
                    <a:pt x="14298" y="38696"/>
                  </a:cubicBezTo>
                  <a:cubicBezTo>
                    <a:pt x="11590" y="39792"/>
                    <a:pt x="9526" y="40383"/>
                    <a:pt x="8176" y="40447"/>
                  </a:cubicBezTo>
                  <a:cubicBezTo>
                    <a:pt x="7915" y="40462"/>
                    <a:pt x="7660" y="40467"/>
                    <a:pt x="7410" y="40467"/>
                  </a:cubicBezTo>
                  <a:cubicBezTo>
                    <a:pt x="3921" y="40467"/>
                    <a:pt x="953" y="39286"/>
                    <a:pt x="261" y="38989"/>
                  </a:cubicBezTo>
                  <a:cubicBezTo>
                    <a:pt x="352" y="37659"/>
                    <a:pt x="948" y="28914"/>
                    <a:pt x="1356" y="22798"/>
                  </a:cubicBezTo>
                  <a:cubicBezTo>
                    <a:pt x="1798" y="16149"/>
                    <a:pt x="5831" y="2017"/>
                    <a:pt x="6681" y="528"/>
                  </a:cubicBezTo>
                  <a:cubicBezTo>
                    <a:pt x="6729" y="443"/>
                    <a:pt x="6835" y="374"/>
                    <a:pt x="6990" y="320"/>
                  </a:cubicBezTo>
                  <a:close/>
                </a:path>
              </a:pathLst>
            </a:custGeom>
            <a:solidFill>
              <a:srgbClr val="2C2D0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7" name="Google Shape;907;p36"/>
            <p:cNvSpPr/>
            <p:nvPr/>
          </p:nvSpPr>
          <p:spPr>
            <a:xfrm>
              <a:off x="448200" y="3814375"/>
              <a:ext cx="1925475" cy="1022850"/>
            </a:xfrm>
            <a:custGeom>
              <a:avLst/>
              <a:gdLst/>
              <a:ahLst/>
              <a:cxnLst/>
              <a:rect l="l" t="t" r="r" b="b"/>
              <a:pathLst>
                <a:path w="77019" h="40914" extrusionOk="0">
                  <a:moveTo>
                    <a:pt x="77019" y="1"/>
                  </a:moveTo>
                  <a:lnTo>
                    <a:pt x="54483" y="5915"/>
                  </a:lnTo>
                  <a:lnTo>
                    <a:pt x="60024" y="9978"/>
                  </a:lnTo>
                  <a:lnTo>
                    <a:pt x="47094" y="19952"/>
                  </a:lnTo>
                  <a:lnTo>
                    <a:pt x="25298" y="13670"/>
                  </a:lnTo>
                  <a:lnTo>
                    <a:pt x="0" y="40913"/>
                  </a:lnTo>
                  <a:lnTo>
                    <a:pt x="16617" y="40913"/>
                  </a:lnTo>
                  <a:lnTo>
                    <a:pt x="27883" y="24015"/>
                  </a:lnTo>
                  <a:lnTo>
                    <a:pt x="47834" y="29185"/>
                  </a:lnTo>
                  <a:lnTo>
                    <a:pt x="64828" y="13302"/>
                  </a:lnTo>
                  <a:lnTo>
                    <a:pt x="69259" y="17733"/>
                  </a:lnTo>
                  <a:lnTo>
                    <a:pt x="77019" y="1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908" name="Google Shape;908;p36"/>
            <p:cNvSpPr/>
            <p:nvPr/>
          </p:nvSpPr>
          <p:spPr>
            <a:xfrm>
              <a:off x="237975" y="3842150"/>
              <a:ext cx="611850" cy="397075"/>
            </a:xfrm>
            <a:custGeom>
              <a:avLst/>
              <a:gdLst/>
              <a:ahLst/>
              <a:cxnLst/>
              <a:rect l="l" t="t" r="r" b="b"/>
              <a:pathLst>
                <a:path w="24474" h="15883" extrusionOk="0">
                  <a:moveTo>
                    <a:pt x="6373" y="0"/>
                  </a:moveTo>
                  <a:lnTo>
                    <a:pt x="8958" y="5543"/>
                  </a:lnTo>
                  <a:lnTo>
                    <a:pt x="1" y="9554"/>
                  </a:lnTo>
                  <a:lnTo>
                    <a:pt x="1" y="15282"/>
                  </a:lnTo>
                  <a:lnTo>
                    <a:pt x="11915" y="10340"/>
                  </a:lnTo>
                  <a:lnTo>
                    <a:pt x="15607" y="15883"/>
                  </a:lnTo>
                  <a:lnTo>
                    <a:pt x="24473" y="2953"/>
                  </a:lnTo>
                  <a:lnTo>
                    <a:pt x="6373" y="0"/>
                  </a:ln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8441690" y="1894205"/>
            <a:ext cx="2763520" cy="16516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8500" y="1726777"/>
            <a:ext cx="51909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展开讨论：不规律作息的危害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613410"/>
            <a:ext cx="11379200" cy="878205"/>
            <a:chOff x="640" y="966"/>
            <a:chExt cx="17920" cy="1383"/>
          </a:xfrm>
        </p:grpSpPr>
        <p:cxnSp>
          <p:nvCxnSpPr>
            <p:cNvPr id="1" name="直接连接符 0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1414" y="966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二、不规律作息的危害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34"/>
          <p:cNvSpPr txBox="1"/>
          <p:nvPr>
            <p:ph type="title" idx="4294967295"/>
          </p:nvPr>
        </p:nvSpPr>
        <p:spPr>
          <a:xfrm>
            <a:off x="645160" y="1511935"/>
            <a:ext cx="10312400" cy="70802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举例：晚睡</a:t>
            </a:r>
            <a:endParaRPr lang="zh-CN" altLang="en-US" sz="3735">
              <a:solidFill>
                <a:srgbClr val="FFC39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2642" y="3103457"/>
            <a:ext cx="806873" cy="787400"/>
            <a:chOff x="283" y="1468"/>
            <a:chExt cx="1592" cy="1592"/>
          </a:xfrm>
        </p:grpSpPr>
        <p:sp>
          <p:nvSpPr>
            <p:cNvPr id="717" name="Google Shape;717;p34"/>
            <p:cNvSpPr/>
            <p:nvPr/>
          </p:nvSpPr>
          <p:spPr>
            <a:xfrm>
              <a:off x="283" y="1468"/>
              <a:ext cx="1592" cy="1592"/>
            </a:xfrm>
            <a:prstGeom prst="rect">
              <a:avLst/>
            </a:prstGeom>
            <a:solidFill>
              <a:srgbClr val="FFC39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grpSp>
          <p:nvGrpSpPr>
            <p:cNvPr id="724" name="Google Shape;724;p34"/>
            <p:cNvGrpSpPr/>
            <p:nvPr/>
          </p:nvGrpSpPr>
          <p:grpSpPr>
            <a:xfrm>
              <a:off x="585" y="1925"/>
              <a:ext cx="989" cy="843"/>
              <a:chOff x="1190625" y="455850"/>
              <a:chExt cx="5219200" cy="4783725"/>
            </a:xfrm>
          </p:grpSpPr>
          <p:sp>
            <p:nvSpPr>
              <p:cNvPr id="725" name="Google Shape;725;p34"/>
              <p:cNvSpPr/>
              <p:nvPr/>
            </p:nvSpPr>
            <p:spPr>
              <a:xfrm>
                <a:off x="1190625" y="455850"/>
                <a:ext cx="5219200" cy="4783725"/>
              </a:xfrm>
              <a:custGeom>
                <a:avLst/>
                <a:gdLst/>
                <a:ahLst/>
                <a:cxnLst/>
                <a:rect l="l" t="t" r="r" b="b"/>
                <a:pathLst>
                  <a:path w="208763" h="191349" extrusionOk="0">
                    <a:moveTo>
                      <a:pt x="48604" y="6557"/>
                    </a:moveTo>
                    <a:cubicBezTo>
                      <a:pt x="48701" y="6557"/>
                      <a:pt x="48799" y="6655"/>
                      <a:pt x="48799" y="6753"/>
                    </a:cubicBezTo>
                    <a:lnTo>
                      <a:pt x="48799" y="20714"/>
                    </a:lnTo>
                    <a:lnTo>
                      <a:pt x="48799" y="20942"/>
                    </a:lnTo>
                    <a:lnTo>
                      <a:pt x="27466" y="20942"/>
                    </a:lnTo>
                    <a:lnTo>
                      <a:pt x="27466" y="20714"/>
                    </a:lnTo>
                    <a:lnTo>
                      <a:pt x="27466" y="6753"/>
                    </a:lnTo>
                    <a:cubicBezTo>
                      <a:pt x="27466" y="6655"/>
                      <a:pt x="27564" y="6557"/>
                      <a:pt x="27662" y="6557"/>
                    </a:cubicBezTo>
                    <a:close/>
                    <a:moveTo>
                      <a:pt x="125293" y="13505"/>
                    </a:moveTo>
                    <a:cubicBezTo>
                      <a:pt x="125423" y="13505"/>
                      <a:pt x="125521" y="13603"/>
                      <a:pt x="125521" y="13733"/>
                    </a:cubicBezTo>
                    <a:lnTo>
                      <a:pt x="125521" y="20714"/>
                    </a:lnTo>
                    <a:lnTo>
                      <a:pt x="125521" y="20942"/>
                    </a:lnTo>
                    <a:lnTo>
                      <a:pt x="97207" y="20942"/>
                    </a:lnTo>
                    <a:lnTo>
                      <a:pt x="97207" y="13733"/>
                    </a:lnTo>
                    <a:cubicBezTo>
                      <a:pt x="97207" y="13603"/>
                      <a:pt x="97305" y="13505"/>
                      <a:pt x="97403" y="13505"/>
                    </a:cubicBezTo>
                    <a:close/>
                    <a:moveTo>
                      <a:pt x="181105" y="13505"/>
                    </a:moveTo>
                    <a:cubicBezTo>
                      <a:pt x="181203" y="13505"/>
                      <a:pt x="181301" y="13603"/>
                      <a:pt x="181301" y="13733"/>
                    </a:cubicBezTo>
                    <a:lnTo>
                      <a:pt x="181301" y="20714"/>
                    </a:lnTo>
                    <a:lnTo>
                      <a:pt x="181301" y="20942"/>
                    </a:lnTo>
                    <a:lnTo>
                      <a:pt x="152987" y="20942"/>
                    </a:lnTo>
                    <a:lnTo>
                      <a:pt x="152987" y="20714"/>
                    </a:lnTo>
                    <a:lnTo>
                      <a:pt x="152987" y="13733"/>
                    </a:lnTo>
                    <a:cubicBezTo>
                      <a:pt x="152987" y="13603"/>
                      <a:pt x="153085" y="13505"/>
                      <a:pt x="153183" y="13505"/>
                    </a:cubicBezTo>
                    <a:close/>
                    <a:moveTo>
                      <a:pt x="20714" y="20486"/>
                    </a:moveTo>
                    <a:cubicBezTo>
                      <a:pt x="20811" y="20486"/>
                      <a:pt x="20909" y="20584"/>
                      <a:pt x="20909" y="20714"/>
                    </a:cubicBezTo>
                    <a:lnTo>
                      <a:pt x="20909" y="27890"/>
                    </a:lnTo>
                    <a:lnTo>
                      <a:pt x="6524" y="27890"/>
                    </a:lnTo>
                    <a:lnTo>
                      <a:pt x="6524" y="20714"/>
                    </a:lnTo>
                    <a:cubicBezTo>
                      <a:pt x="6524" y="20584"/>
                      <a:pt x="6622" y="20486"/>
                      <a:pt x="6752" y="20486"/>
                    </a:cubicBezTo>
                    <a:close/>
                    <a:moveTo>
                      <a:pt x="69513" y="20486"/>
                    </a:moveTo>
                    <a:cubicBezTo>
                      <a:pt x="69643" y="20486"/>
                      <a:pt x="69741" y="20584"/>
                      <a:pt x="69741" y="20714"/>
                    </a:cubicBezTo>
                    <a:lnTo>
                      <a:pt x="69741" y="27890"/>
                    </a:lnTo>
                    <a:lnTo>
                      <a:pt x="55356" y="27890"/>
                    </a:lnTo>
                    <a:lnTo>
                      <a:pt x="55356" y="20714"/>
                    </a:lnTo>
                    <a:cubicBezTo>
                      <a:pt x="55356" y="20584"/>
                      <a:pt x="55454" y="20486"/>
                      <a:pt x="55584" y="20486"/>
                    </a:cubicBezTo>
                    <a:close/>
                    <a:moveTo>
                      <a:pt x="146235" y="20486"/>
                    </a:moveTo>
                    <a:cubicBezTo>
                      <a:pt x="146333" y="20486"/>
                      <a:pt x="146431" y="20584"/>
                      <a:pt x="146431" y="20714"/>
                    </a:cubicBezTo>
                    <a:lnTo>
                      <a:pt x="146431" y="27890"/>
                    </a:lnTo>
                    <a:lnTo>
                      <a:pt x="132045" y="27890"/>
                    </a:lnTo>
                    <a:lnTo>
                      <a:pt x="132045" y="20714"/>
                    </a:lnTo>
                    <a:cubicBezTo>
                      <a:pt x="132045" y="20584"/>
                      <a:pt x="132143" y="20486"/>
                      <a:pt x="132274" y="20486"/>
                    </a:cubicBezTo>
                    <a:close/>
                    <a:moveTo>
                      <a:pt x="48799" y="27466"/>
                    </a:moveTo>
                    <a:lnTo>
                      <a:pt x="48799" y="34871"/>
                    </a:lnTo>
                    <a:lnTo>
                      <a:pt x="27466" y="34871"/>
                    </a:lnTo>
                    <a:lnTo>
                      <a:pt x="27466" y="27466"/>
                    </a:lnTo>
                    <a:close/>
                    <a:moveTo>
                      <a:pt x="181301" y="27466"/>
                    </a:moveTo>
                    <a:lnTo>
                      <a:pt x="181301" y="34871"/>
                    </a:lnTo>
                    <a:lnTo>
                      <a:pt x="152987" y="34871"/>
                    </a:lnTo>
                    <a:lnTo>
                      <a:pt x="152987" y="27466"/>
                    </a:lnTo>
                    <a:close/>
                    <a:moveTo>
                      <a:pt x="48799" y="41428"/>
                    </a:moveTo>
                    <a:lnTo>
                      <a:pt x="48799" y="104612"/>
                    </a:lnTo>
                    <a:lnTo>
                      <a:pt x="27466" y="104612"/>
                    </a:lnTo>
                    <a:lnTo>
                      <a:pt x="27466" y="41428"/>
                    </a:lnTo>
                    <a:close/>
                    <a:moveTo>
                      <a:pt x="181301" y="41428"/>
                    </a:moveTo>
                    <a:lnTo>
                      <a:pt x="181301" y="104612"/>
                    </a:lnTo>
                    <a:lnTo>
                      <a:pt x="152987" y="104612"/>
                    </a:lnTo>
                    <a:lnTo>
                      <a:pt x="152987" y="41428"/>
                    </a:lnTo>
                    <a:close/>
                    <a:moveTo>
                      <a:pt x="20909" y="34447"/>
                    </a:moveTo>
                    <a:lnTo>
                      <a:pt x="20909" y="118541"/>
                    </a:lnTo>
                    <a:lnTo>
                      <a:pt x="6524" y="118541"/>
                    </a:lnTo>
                    <a:lnTo>
                      <a:pt x="6524" y="34447"/>
                    </a:lnTo>
                    <a:close/>
                    <a:moveTo>
                      <a:pt x="48799" y="111136"/>
                    </a:moveTo>
                    <a:lnTo>
                      <a:pt x="48799" y="118541"/>
                    </a:lnTo>
                    <a:lnTo>
                      <a:pt x="27466" y="118541"/>
                    </a:lnTo>
                    <a:lnTo>
                      <a:pt x="27466" y="111136"/>
                    </a:lnTo>
                    <a:close/>
                    <a:moveTo>
                      <a:pt x="69741" y="34447"/>
                    </a:moveTo>
                    <a:lnTo>
                      <a:pt x="69741" y="118541"/>
                    </a:lnTo>
                    <a:lnTo>
                      <a:pt x="55356" y="118541"/>
                    </a:lnTo>
                    <a:lnTo>
                      <a:pt x="55356" y="34447"/>
                    </a:lnTo>
                    <a:close/>
                    <a:moveTo>
                      <a:pt x="125521" y="27466"/>
                    </a:moveTo>
                    <a:lnTo>
                      <a:pt x="125521" y="114529"/>
                    </a:lnTo>
                    <a:lnTo>
                      <a:pt x="113680" y="102688"/>
                    </a:lnTo>
                    <a:cubicBezTo>
                      <a:pt x="113047" y="102055"/>
                      <a:pt x="112210" y="101729"/>
                      <a:pt x="111353" y="101729"/>
                    </a:cubicBezTo>
                    <a:cubicBezTo>
                      <a:pt x="110930" y="101729"/>
                      <a:pt x="110502" y="101808"/>
                      <a:pt x="110092" y="101970"/>
                    </a:cubicBezTo>
                    <a:cubicBezTo>
                      <a:pt x="108885" y="102492"/>
                      <a:pt x="108102" y="103666"/>
                      <a:pt x="108102" y="105004"/>
                    </a:cubicBezTo>
                    <a:lnTo>
                      <a:pt x="108102" y="118541"/>
                    </a:lnTo>
                    <a:lnTo>
                      <a:pt x="97207" y="118541"/>
                    </a:lnTo>
                    <a:lnTo>
                      <a:pt x="97207" y="27466"/>
                    </a:lnTo>
                    <a:close/>
                    <a:moveTo>
                      <a:pt x="181301" y="111136"/>
                    </a:moveTo>
                    <a:lnTo>
                      <a:pt x="181301" y="118541"/>
                    </a:lnTo>
                    <a:lnTo>
                      <a:pt x="152987" y="118541"/>
                    </a:lnTo>
                    <a:lnTo>
                      <a:pt x="152987" y="111136"/>
                    </a:lnTo>
                    <a:close/>
                    <a:moveTo>
                      <a:pt x="146431" y="34447"/>
                    </a:moveTo>
                    <a:lnTo>
                      <a:pt x="146431" y="118541"/>
                    </a:lnTo>
                    <a:lnTo>
                      <a:pt x="132274" y="118541"/>
                    </a:lnTo>
                    <a:cubicBezTo>
                      <a:pt x="132208" y="118541"/>
                      <a:pt x="132143" y="118574"/>
                      <a:pt x="132045" y="118574"/>
                    </a:cubicBezTo>
                    <a:lnTo>
                      <a:pt x="132045" y="34447"/>
                    </a:lnTo>
                    <a:close/>
                    <a:moveTo>
                      <a:pt x="20909" y="125098"/>
                    </a:moveTo>
                    <a:lnTo>
                      <a:pt x="20909" y="132502"/>
                    </a:lnTo>
                    <a:lnTo>
                      <a:pt x="6524" y="132502"/>
                    </a:lnTo>
                    <a:lnTo>
                      <a:pt x="6524" y="125098"/>
                    </a:lnTo>
                    <a:close/>
                    <a:moveTo>
                      <a:pt x="48799" y="125098"/>
                    </a:moveTo>
                    <a:lnTo>
                      <a:pt x="48799" y="132502"/>
                    </a:lnTo>
                    <a:lnTo>
                      <a:pt x="27466" y="132502"/>
                    </a:lnTo>
                    <a:lnTo>
                      <a:pt x="27466" y="125098"/>
                    </a:lnTo>
                    <a:close/>
                    <a:moveTo>
                      <a:pt x="69741" y="125098"/>
                    </a:moveTo>
                    <a:lnTo>
                      <a:pt x="69741" y="132502"/>
                    </a:lnTo>
                    <a:lnTo>
                      <a:pt x="55356" y="132502"/>
                    </a:lnTo>
                    <a:lnTo>
                      <a:pt x="55356" y="125098"/>
                    </a:lnTo>
                    <a:close/>
                    <a:moveTo>
                      <a:pt x="90422" y="6557"/>
                    </a:moveTo>
                    <a:cubicBezTo>
                      <a:pt x="90553" y="6557"/>
                      <a:pt x="90651" y="6655"/>
                      <a:pt x="90651" y="6753"/>
                    </a:cubicBezTo>
                    <a:lnTo>
                      <a:pt x="90651" y="13733"/>
                    </a:lnTo>
                    <a:lnTo>
                      <a:pt x="90651" y="132502"/>
                    </a:lnTo>
                    <a:lnTo>
                      <a:pt x="76265" y="132502"/>
                    </a:lnTo>
                    <a:lnTo>
                      <a:pt x="76265" y="6753"/>
                    </a:lnTo>
                    <a:cubicBezTo>
                      <a:pt x="76265" y="6655"/>
                      <a:pt x="76363" y="6557"/>
                      <a:pt x="76494" y="6557"/>
                    </a:cubicBezTo>
                    <a:close/>
                    <a:moveTo>
                      <a:pt x="108102" y="125098"/>
                    </a:moveTo>
                    <a:lnTo>
                      <a:pt x="108102" y="132502"/>
                    </a:lnTo>
                    <a:lnTo>
                      <a:pt x="97207" y="132502"/>
                    </a:lnTo>
                    <a:lnTo>
                      <a:pt x="97207" y="125098"/>
                    </a:lnTo>
                    <a:close/>
                    <a:moveTo>
                      <a:pt x="146431" y="125098"/>
                    </a:moveTo>
                    <a:lnTo>
                      <a:pt x="146431" y="132502"/>
                    </a:lnTo>
                    <a:lnTo>
                      <a:pt x="143495" y="132502"/>
                    </a:lnTo>
                    <a:lnTo>
                      <a:pt x="136090" y="125098"/>
                    </a:lnTo>
                    <a:close/>
                    <a:moveTo>
                      <a:pt x="181301" y="125098"/>
                    </a:moveTo>
                    <a:lnTo>
                      <a:pt x="181301" y="132502"/>
                    </a:lnTo>
                    <a:lnTo>
                      <a:pt x="152987" y="132502"/>
                    </a:lnTo>
                    <a:lnTo>
                      <a:pt x="152987" y="125098"/>
                    </a:lnTo>
                    <a:close/>
                    <a:moveTo>
                      <a:pt x="202015" y="20486"/>
                    </a:moveTo>
                    <a:cubicBezTo>
                      <a:pt x="202145" y="20486"/>
                      <a:pt x="202243" y="20584"/>
                      <a:pt x="202243" y="20714"/>
                    </a:cubicBezTo>
                    <a:lnTo>
                      <a:pt x="202243" y="132502"/>
                    </a:lnTo>
                    <a:lnTo>
                      <a:pt x="187858" y="132502"/>
                    </a:lnTo>
                    <a:lnTo>
                      <a:pt x="187858" y="20714"/>
                    </a:lnTo>
                    <a:cubicBezTo>
                      <a:pt x="187858" y="20584"/>
                      <a:pt x="187956" y="20486"/>
                      <a:pt x="188054" y="20486"/>
                    </a:cubicBezTo>
                    <a:close/>
                    <a:moveTo>
                      <a:pt x="114626" y="112898"/>
                    </a:moveTo>
                    <a:lnTo>
                      <a:pt x="145778" y="144050"/>
                    </a:lnTo>
                    <a:lnTo>
                      <a:pt x="136808" y="145877"/>
                    </a:lnTo>
                    <a:cubicBezTo>
                      <a:pt x="135862" y="146072"/>
                      <a:pt x="135014" y="146659"/>
                      <a:pt x="134557" y="147540"/>
                    </a:cubicBezTo>
                    <a:cubicBezTo>
                      <a:pt x="134100" y="148388"/>
                      <a:pt x="134068" y="149399"/>
                      <a:pt x="134426" y="150313"/>
                    </a:cubicBezTo>
                    <a:lnTo>
                      <a:pt x="147050" y="180747"/>
                    </a:lnTo>
                    <a:lnTo>
                      <a:pt x="139711" y="183813"/>
                    </a:lnTo>
                    <a:lnTo>
                      <a:pt x="127087" y="153346"/>
                    </a:lnTo>
                    <a:cubicBezTo>
                      <a:pt x="126728" y="152466"/>
                      <a:pt x="125978" y="151781"/>
                      <a:pt x="125032" y="151487"/>
                    </a:cubicBezTo>
                    <a:cubicBezTo>
                      <a:pt x="124706" y="151389"/>
                      <a:pt x="124380" y="151357"/>
                      <a:pt x="124086" y="151357"/>
                    </a:cubicBezTo>
                    <a:cubicBezTo>
                      <a:pt x="123434" y="151357"/>
                      <a:pt x="122814" y="151520"/>
                      <a:pt x="122292" y="151879"/>
                    </a:cubicBezTo>
                    <a:lnTo>
                      <a:pt x="114626" y="156902"/>
                    </a:lnTo>
                    <a:lnTo>
                      <a:pt x="114626" y="112898"/>
                    </a:lnTo>
                    <a:close/>
                    <a:moveTo>
                      <a:pt x="27662" y="1"/>
                    </a:moveTo>
                    <a:cubicBezTo>
                      <a:pt x="23943" y="1"/>
                      <a:pt x="20909" y="3034"/>
                      <a:pt x="20909" y="6753"/>
                    </a:cubicBezTo>
                    <a:lnTo>
                      <a:pt x="20909" y="13962"/>
                    </a:lnTo>
                    <a:lnTo>
                      <a:pt x="6752" y="13962"/>
                    </a:lnTo>
                    <a:cubicBezTo>
                      <a:pt x="3034" y="13962"/>
                      <a:pt x="0" y="16995"/>
                      <a:pt x="0" y="20714"/>
                    </a:cubicBezTo>
                    <a:lnTo>
                      <a:pt x="0" y="135764"/>
                    </a:lnTo>
                    <a:cubicBezTo>
                      <a:pt x="0" y="137591"/>
                      <a:pt x="1468" y="139026"/>
                      <a:pt x="3262" y="139026"/>
                    </a:cubicBezTo>
                    <a:lnTo>
                      <a:pt x="108102" y="139026"/>
                    </a:lnTo>
                    <a:lnTo>
                      <a:pt x="108102" y="162937"/>
                    </a:lnTo>
                    <a:cubicBezTo>
                      <a:pt x="108102" y="164144"/>
                      <a:pt x="108755" y="165253"/>
                      <a:pt x="109798" y="165807"/>
                    </a:cubicBezTo>
                    <a:cubicBezTo>
                      <a:pt x="110294" y="166078"/>
                      <a:pt x="110832" y="166210"/>
                      <a:pt x="111366" y="166210"/>
                    </a:cubicBezTo>
                    <a:cubicBezTo>
                      <a:pt x="111992" y="166210"/>
                      <a:pt x="112613" y="166029"/>
                      <a:pt x="113158" y="165677"/>
                    </a:cubicBezTo>
                    <a:lnTo>
                      <a:pt x="122553" y="159512"/>
                    </a:lnTo>
                    <a:lnTo>
                      <a:pt x="134916" y="189326"/>
                    </a:lnTo>
                    <a:cubicBezTo>
                      <a:pt x="135242" y="190109"/>
                      <a:pt x="135862" y="190761"/>
                      <a:pt x="136677" y="191088"/>
                    </a:cubicBezTo>
                    <a:cubicBezTo>
                      <a:pt x="137069" y="191251"/>
                      <a:pt x="137493" y="191349"/>
                      <a:pt x="137917" y="191349"/>
                    </a:cubicBezTo>
                    <a:cubicBezTo>
                      <a:pt x="138341" y="191349"/>
                      <a:pt x="138765" y="191251"/>
                      <a:pt x="139189" y="191088"/>
                    </a:cubicBezTo>
                    <a:lnTo>
                      <a:pt x="152563" y="185542"/>
                    </a:lnTo>
                    <a:cubicBezTo>
                      <a:pt x="153379" y="185216"/>
                      <a:pt x="153998" y="184596"/>
                      <a:pt x="154325" y="183781"/>
                    </a:cubicBezTo>
                    <a:cubicBezTo>
                      <a:pt x="154651" y="182965"/>
                      <a:pt x="154651" y="182085"/>
                      <a:pt x="154325" y="181269"/>
                    </a:cubicBezTo>
                    <a:lnTo>
                      <a:pt x="141994" y="151487"/>
                    </a:lnTo>
                    <a:lnTo>
                      <a:pt x="153052" y="149236"/>
                    </a:lnTo>
                    <a:cubicBezTo>
                      <a:pt x="154227" y="149008"/>
                      <a:pt x="155173" y="148127"/>
                      <a:pt x="155532" y="146986"/>
                    </a:cubicBezTo>
                    <a:cubicBezTo>
                      <a:pt x="155890" y="145844"/>
                      <a:pt x="155564" y="144572"/>
                      <a:pt x="154716" y="143724"/>
                    </a:cubicBezTo>
                    <a:lnTo>
                      <a:pt x="150019" y="139026"/>
                    </a:lnTo>
                    <a:lnTo>
                      <a:pt x="205505" y="139026"/>
                    </a:lnTo>
                    <a:cubicBezTo>
                      <a:pt x="207299" y="139026"/>
                      <a:pt x="208767" y="137591"/>
                      <a:pt x="208767" y="135764"/>
                    </a:cubicBezTo>
                    <a:lnTo>
                      <a:pt x="208767" y="20714"/>
                    </a:lnTo>
                    <a:cubicBezTo>
                      <a:pt x="208767" y="16995"/>
                      <a:pt x="205733" y="13962"/>
                      <a:pt x="202015" y="13962"/>
                    </a:cubicBezTo>
                    <a:lnTo>
                      <a:pt x="187858" y="13962"/>
                    </a:lnTo>
                    <a:lnTo>
                      <a:pt x="187858" y="13733"/>
                    </a:lnTo>
                    <a:cubicBezTo>
                      <a:pt x="187858" y="10015"/>
                      <a:pt x="184824" y="6981"/>
                      <a:pt x="181105" y="6981"/>
                    </a:cubicBezTo>
                    <a:lnTo>
                      <a:pt x="153183" y="6981"/>
                    </a:lnTo>
                    <a:cubicBezTo>
                      <a:pt x="149464" y="6981"/>
                      <a:pt x="146431" y="10015"/>
                      <a:pt x="146431" y="13733"/>
                    </a:cubicBezTo>
                    <a:lnTo>
                      <a:pt x="146431" y="13962"/>
                    </a:lnTo>
                    <a:lnTo>
                      <a:pt x="132045" y="13962"/>
                    </a:lnTo>
                    <a:lnTo>
                      <a:pt x="132045" y="13733"/>
                    </a:lnTo>
                    <a:cubicBezTo>
                      <a:pt x="132045" y="10015"/>
                      <a:pt x="129044" y="6981"/>
                      <a:pt x="125293" y="6981"/>
                    </a:cubicBezTo>
                    <a:lnTo>
                      <a:pt x="97207" y="6981"/>
                    </a:lnTo>
                    <a:lnTo>
                      <a:pt x="97207" y="6753"/>
                    </a:lnTo>
                    <a:cubicBezTo>
                      <a:pt x="97207" y="3034"/>
                      <a:pt x="94174" y="1"/>
                      <a:pt x="90422" y="1"/>
                    </a:cubicBezTo>
                    <a:lnTo>
                      <a:pt x="76494" y="1"/>
                    </a:lnTo>
                    <a:cubicBezTo>
                      <a:pt x="72775" y="1"/>
                      <a:pt x="69741" y="3034"/>
                      <a:pt x="69741" y="6753"/>
                    </a:cubicBezTo>
                    <a:lnTo>
                      <a:pt x="69741" y="13962"/>
                    </a:lnTo>
                    <a:lnTo>
                      <a:pt x="55356" y="13962"/>
                    </a:lnTo>
                    <a:lnTo>
                      <a:pt x="55356" y="6753"/>
                    </a:lnTo>
                    <a:cubicBezTo>
                      <a:pt x="55356" y="3034"/>
                      <a:pt x="52322" y="1"/>
                      <a:pt x="48604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  <p:sp>
            <p:nvSpPr>
              <p:cNvPr id="726" name="Google Shape;726;p34"/>
              <p:cNvSpPr/>
              <p:nvPr/>
            </p:nvSpPr>
            <p:spPr>
              <a:xfrm>
                <a:off x="3893175" y="2373900"/>
                <a:ext cx="163125" cy="424900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16996" extrusionOk="0">
                    <a:moveTo>
                      <a:pt x="3262" y="0"/>
                    </a:moveTo>
                    <a:cubicBezTo>
                      <a:pt x="1436" y="0"/>
                      <a:pt x="0" y="1468"/>
                      <a:pt x="0" y="3262"/>
                    </a:cubicBezTo>
                    <a:lnTo>
                      <a:pt x="0" y="13733"/>
                    </a:lnTo>
                    <a:cubicBezTo>
                      <a:pt x="0" y="15527"/>
                      <a:pt x="1436" y="16995"/>
                      <a:pt x="3262" y="16995"/>
                    </a:cubicBezTo>
                    <a:cubicBezTo>
                      <a:pt x="5056" y="16995"/>
                      <a:pt x="6524" y="15527"/>
                      <a:pt x="6524" y="13733"/>
                    </a:cubicBezTo>
                    <a:lnTo>
                      <a:pt x="6524" y="3262"/>
                    </a:lnTo>
                    <a:cubicBezTo>
                      <a:pt x="6524" y="1468"/>
                      <a:pt x="5056" y="0"/>
                      <a:pt x="3262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  <p:sp>
            <p:nvSpPr>
              <p:cNvPr id="727" name="Google Shape;727;p34"/>
              <p:cNvSpPr/>
              <p:nvPr/>
            </p:nvSpPr>
            <p:spPr>
              <a:xfrm>
                <a:off x="3893175" y="1327625"/>
                <a:ext cx="163125" cy="861175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34447" extrusionOk="0">
                    <a:moveTo>
                      <a:pt x="3262" y="0"/>
                    </a:moveTo>
                    <a:cubicBezTo>
                      <a:pt x="1436" y="0"/>
                      <a:pt x="0" y="1468"/>
                      <a:pt x="0" y="3262"/>
                    </a:cubicBezTo>
                    <a:lnTo>
                      <a:pt x="0" y="31152"/>
                    </a:lnTo>
                    <a:cubicBezTo>
                      <a:pt x="0" y="32979"/>
                      <a:pt x="1436" y="34447"/>
                      <a:pt x="3262" y="34447"/>
                    </a:cubicBezTo>
                    <a:cubicBezTo>
                      <a:pt x="5056" y="34447"/>
                      <a:pt x="6524" y="32979"/>
                      <a:pt x="6524" y="31152"/>
                    </a:cubicBezTo>
                    <a:lnTo>
                      <a:pt x="6524" y="3262"/>
                    </a:lnTo>
                    <a:cubicBezTo>
                      <a:pt x="6524" y="1468"/>
                      <a:pt x="5056" y="0"/>
                      <a:pt x="3262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  <p:sp>
            <p:nvSpPr>
              <p:cNvPr id="728" name="Google Shape;728;p34"/>
              <p:cNvSpPr/>
              <p:nvPr/>
            </p:nvSpPr>
            <p:spPr>
              <a:xfrm>
                <a:off x="2062375" y="1676650"/>
                <a:ext cx="163125" cy="1209400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48376" extrusionOk="0">
                    <a:moveTo>
                      <a:pt x="3263" y="0"/>
                    </a:moveTo>
                    <a:cubicBezTo>
                      <a:pt x="1469" y="0"/>
                      <a:pt x="1" y="1468"/>
                      <a:pt x="1" y="3262"/>
                    </a:cubicBezTo>
                    <a:lnTo>
                      <a:pt x="1" y="45114"/>
                    </a:lnTo>
                    <a:cubicBezTo>
                      <a:pt x="1" y="46908"/>
                      <a:pt x="1469" y="48376"/>
                      <a:pt x="3263" y="48376"/>
                    </a:cubicBezTo>
                    <a:cubicBezTo>
                      <a:pt x="5057" y="48376"/>
                      <a:pt x="6525" y="46908"/>
                      <a:pt x="6525" y="45114"/>
                    </a:cubicBezTo>
                    <a:lnTo>
                      <a:pt x="6525" y="3262"/>
                    </a:lnTo>
                    <a:cubicBezTo>
                      <a:pt x="6525" y="1468"/>
                      <a:pt x="5057" y="0"/>
                      <a:pt x="3263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  <p:sp>
            <p:nvSpPr>
              <p:cNvPr id="729" name="Google Shape;729;p34"/>
              <p:cNvSpPr/>
              <p:nvPr/>
            </p:nvSpPr>
            <p:spPr>
              <a:xfrm>
                <a:off x="5287675" y="2199375"/>
                <a:ext cx="163125" cy="686675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27467" extrusionOk="0">
                    <a:moveTo>
                      <a:pt x="3262" y="1"/>
                    </a:moveTo>
                    <a:cubicBezTo>
                      <a:pt x="1468" y="1"/>
                      <a:pt x="0" y="1469"/>
                      <a:pt x="0" y="3263"/>
                    </a:cubicBezTo>
                    <a:lnTo>
                      <a:pt x="0" y="24205"/>
                    </a:lnTo>
                    <a:cubicBezTo>
                      <a:pt x="0" y="25999"/>
                      <a:pt x="1468" y="27467"/>
                      <a:pt x="3262" y="27467"/>
                    </a:cubicBezTo>
                    <a:cubicBezTo>
                      <a:pt x="5056" y="27467"/>
                      <a:pt x="6524" y="25999"/>
                      <a:pt x="6524" y="24205"/>
                    </a:cubicBezTo>
                    <a:lnTo>
                      <a:pt x="6524" y="3263"/>
                    </a:lnTo>
                    <a:cubicBezTo>
                      <a:pt x="6524" y="1469"/>
                      <a:pt x="5056" y="1"/>
                      <a:pt x="3262" y="1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  <p:sp>
            <p:nvSpPr>
              <p:cNvPr id="730" name="Google Shape;730;p34"/>
              <p:cNvSpPr/>
              <p:nvPr/>
            </p:nvSpPr>
            <p:spPr>
              <a:xfrm>
                <a:off x="5287675" y="1676650"/>
                <a:ext cx="163125" cy="337650"/>
              </a:xfrm>
              <a:custGeom>
                <a:avLst/>
                <a:gdLst/>
                <a:ahLst/>
                <a:cxnLst/>
                <a:rect l="l" t="t" r="r" b="b"/>
                <a:pathLst>
                  <a:path w="6525" h="13506" extrusionOk="0">
                    <a:moveTo>
                      <a:pt x="3262" y="0"/>
                    </a:moveTo>
                    <a:cubicBezTo>
                      <a:pt x="1468" y="0"/>
                      <a:pt x="0" y="1468"/>
                      <a:pt x="0" y="3262"/>
                    </a:cubicBezTo>
                    <a:lnTo>
                      <a:pt x="0" y="10243"/>
                    </a:lnTo>
                    <a:cubicBezTo>
                      <a:pt x="0" y="12037"/>
                      <a:pt x="1468" y="13505"/>
                      <a:pt x="3262" y="13505"/>
                    </a:cubicBezTo>
                    <a:cubicBezTo>
                      <a:pt x="5056" y="13505"/>
                      <a:pt x="6524" y="12037"/>
                      <a:pt x="6524" y="10243"/>
                    </a:cubicBezTo>
                    <a:lnTo>
                      <a:pt x="6524" y="3262"/>
                    </a:lnTo>
                    <a:cubicBezTo>
                      <a:pt x="6524" y="1468"/>
                      <a:pt x="5056" y="0"/>
                      <a:pt x="3262" y="0"/>
                    </a:cubicBez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lvl="0" indent="0" algn="l" rtl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274445" y="3102610"/>
            <a:ext cx="8575040" cy="1349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迟到、旷课、亚健康、上课睡觉、</a:t>
            </a:r>
            <a:endParaRPr lang="zh-CN" altLang="en-US" sz="32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没状态学习、、、、、、</a:t>
            </a:r>
            <a:endParaRPr lang="zh-CN" altLang="en-US" sz="320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310" name="Google Shape;310;p29"/>
          <p:cNvGrpSpPr/>
          <p:nvPr/>
        </p:nvGrpSpPr>
        <p:grpSpPr>
          <a:xfrm>
            <a:off x="1897380" y="3465195"/>
            <a:ext cx="8172450" cy="2844800"/>
            <a:chOff x="0" y="962950"/>
            <a:chExt cx="9144015" cy="4191831"/>
          </a:xfrm>
        </p:grpSpPr>
        <p:sp>
          <p:nvSpPr>
            <p:cNvPr id="311" name="Google Shape;311;p29"/>
            <p:cNvSpPr/>
            <p:nvPr>
              <p:custDataLst>
                <p:tags r:id="rId1"/>
              </p:custDataLst>
            </p:nvPr>
          </p:nvSpPr>
          <p:spPr>
            <a:xfrm>
              <a:off x="0" y="2999239"/>
              <a:ext cx="9144015" cy="2133286"/>
            </a:xfrm>
            <a:custGeom>
              <a:avLst/>
              <a:gdLst/>
              <a:ahLst/>
              <a:cxnLst/>
              <a:rect l="l" t="t" r="r" b="b"/>
              <a:pathLst>
                <a:path w="95980" h="22392" extrusionOk="0">
                  <a:moveTo>
                    <a:pt x="53060" y="1"/>
                  </a:moveTo>
                  <a:cubicBezTo>
                    <a:pt x="49554" y="1"/>
                    <a:pt x="49455" y="4370"/>
                    <a:pt x="45849" y="5722"/>
                  </a:cubicBezTo>
                  <a:cubicBezTo>
                    <a:pt x="44948" y="6060"/>
                    <a:pt x="44113" y="6188"/>
                    <a:pt x="43328" y="6188"/>
                  </a:cubicBezTo>
                  <a:cubicBezTo>
                    <a:pt x="40848" y="6188"/>
                    <a:pt x="38863" y="4910"/>
                    <a:pt x="36858" y="4910"/>
                  </a:cubicBezTo>
                  <a:cubicBezTo>
                    <a:pt x="36806" y="4910"/>
                    <a:pt x="36754" y="4911"/>
                    <a:pt x="36702" y="4912"/>
                  </a:cubicBezTo>
                  <a:cubicBezTo>
                    <a:pt x="34013" y="4999"/>
                    <a:pt x="34503" y="6648"/>
                    <a:pt x="31956" y="7803"/>
                  </a:cubicBezTo>
                  <a:cubicBezTo>
                    <a:pt x="29410" y="8962"/>
                    <a:pt x="28947" y="8384"/>
                    <a:pt x="24083" y="8847"/>
                  </a:cubicBezTo>
                  <a:cubicBezTo>
                    <a:pt x="19219" y="9309"/>
                    <a:pt x="18064" y="14289"/>
                    <a:pt x="16324" y="15676"/>
                  </a:cubicBezTo>
                  <a:cubicBezTo>
                    <a:pt x="15887" y="16027"/>
                    <a:pt x="15413" y="16150"/>
                    <a:pt x="14891" y="16150"/>
                  </a:cubicBezTo>
                  <a:cubicBezTo>
                    <a:pt x="13681" y="16150"/>
                    <a:pt x="12214" y="15491"/>
                    <a:pt x="10351" y="15491"/>
                  </a:cubicBezTo>
                  <a:cubicBezTo>
                    <a:pt x="9828" y="15491"/>
                    <a:pt x="9273" y="15543"/>
                    <a:pt x="8684" y="15676"/>
                  </a:cubicBezTo>
                  <a:cubicBezTo>
                    <a:pt x="5098" y="16487"/>
                    <a:pt x="0" y="22391"/>
                    <a:pt x="0" y="22391"/>
                  </a:cubicBezTo>
                  <a:lnTo>
                    <a:pt x="95980" y="22391"/>
                  </a:lnTo>
                  <a:cubicBezTo>
                    <a:pt x="95980" y="22391"/>
                    <a:pt x="93663" y="17761"/>
                    <a:pt x="90653" y="16258"/>
                  </a:cubicBezTo>
                  <a:cubicBezTo>
                    <a:pt x="90001" y="15931"/>
                    <a:pt x="89414" y="15817"/>
                    <a:pt x="88856" y="15817"/>
                  </a:cubicBezTo>
                  <a:cubicBezTo>
                    <a:pt x="87555" y="15817"/>
                    <a:pt x="86416" y="16440"/>
                    <a:pt x="84990" y="16440"/>
                  </a:cubicBezTo>
                  <a:cubicBezTo>
                    <a:pt x="84210" y="16440"/>
                    <a:pt x="83344" y="16254"/>
                    <a:pt x="82318" y="15676"/>
                  </a:cubicBezTo>
                  <a:cubicBezTo>
                    <a:pt x="78612" y="13592"/>
                    <a:pt x="79423" y="8732"/>
                    <a:pt x="75254" y="5838"/>
                  </a:cubicBezTo>
                  <a:cubicBezTo>
                    <a:pt x="73954" y="4934"/>
                    <a:pt x="72630" y="4628"/>
                    <a:pt x="71309" y="4628"/>
                  </a:cubicBezTo>
                  <a:cubicBezTo>
                    <a:pt x="68547" y="4628"/>
                    <a:pt x="65795" y="5964"/>
                    <a:pt x="63276" y="5964"/>
                  </a:cubicBezTo>
                  <a:cubicBezTo>
                    <a:pt x="63140" y="5964"/>
                    <a:pt x="63004" y="5960"/>
                    <a:pt x="62869" y="5952"/>
                  </a:cubicBezTo>
                  <a:cubicBezTo>
                    <a:pt x="59049" y="5722"/>
                    <a:pt x="57891" y="625"/>
                    <a:pt x="53722" y="48"/>
                  </a:cubicBezTo>
                  <a:cubicBezTo>
                    <a:pt x="53488" y="16"/>
                    <a:pt x="53268" y="1"/>
                    <a:pt x="53060" y="1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2" name="Google Shape;312;p29"/>
            <p:cNvSpPr/>
            <p:nvPr>
              <p:custDataLst>
                <p:tags r:id="rId2"/>
              </p:custDataLst>
            </p:nvPr>
          </p:nvSpPr>
          <p:spPr>
            <a:xfrm>
              <a:off x="3540895" y="962950"/>
              <a:ext cx="1147283" cy="273644"/>
            </a:xfrm>
            <a:custGeom>
              <a:avLst/>
              <a:gdLst/>
              <a:ahLst/>
              <a:cxnLst/>
              <a:rect l="l" t="t" r="r" b="b"/>
              <a:pathLst>
                <a:path w="17022" h="4060" extrusionOk="0">
                  <a:moveTo>
                    <a:pt x="12069" y="1"/>
                  </a:moveTo>
                  <a:cubicBezTo>
                    <a:pt x="10648" y="1"/>
                    <a:pt x="10881" y="1407"/>
                    <a:pt x="9840" y="1798"/>
                  </a:cubicBezTo>
                  <a:cubicBezTo>
                    <a:pt x="9677" y="1859"/>
                    <a:pt x="9530" y="1885"/>
                    <a:pt x="9394" y="1885"/>
                  </a:cubicBezTo>
                  <a:cubicBezTo>
                    <a:pt x="8737" y="1885"/>
                    <a:pt x="8344" y="1291"/>
                    <a:pt x="7728" y="1291"/>
                  </a:cubicBezTo>
                  <a:cubicBezTo>
                    <a:pt x="7639" y="1291"/>
                    <a:pt x="7546" y="1304"/>
                    <a:pt x="7446" y="1332"/>
                  </a:cubicBezTo>
                  <a:cubicBezTo>
                    <a:pt x="6518" y="1600"/>
                    <a:pt x="7116" y="2331"/>
                    <a:pt x="6316" y="2595"/>
                  </a:cubicBezTo>
                  <a:cubicBezTo>
                    <a:pt x="6184" y="2639"/>
                    <a:pt x="6075" y="2656"/>
                    <a:pt x="5981" y="2656"/>
                  </a:cubicBezTo>
                  <a:cubicBezTo>
                    <a:pt x="5681" y="2656"/>
                    <a:pt x="5523" y="2485"/>
                    <a:pt x="5196" y="2485"/>
                  </a:cubicBezTo>
                  <a:cubicBezTo>
                    <a:pt x="5005" y="2485"/>
                    <a:pt x="4756" y="2543"/>
                    <a:pt x="4389" y="2727"/>
                  </a:cubicBezTo>
                  <a:cubicBezTo>
                    <a:pt x="3191" y="3325"/>
                    <a:pt x="2927" y="3527"/>
                    <a:pt x="2659" y="3593"/>
                  </a:cubicBezTo>
                  <a:cubicBezTo>
                    <a:pt x="2395" y="3659"/>
                    <a:pt x="1" y="4060"/>
                    <a:pt x="1" y="4060"/>
                  </a:cubicBezTo>
                  <a:lnTo>
                    <a:pt x="16554" y="4060"/>
                  </a:lnTo>
                  <a:cubicBezTo>
                    <a:pt x="16554" y="4060"/>
                    <a:pt x="17021" y="2595"/>
                    <a:pt x="16089" y="1997"/>
                  </a:cubicBezTo>
                  <a:cubicBezTo>
                    <a:pt x="15779" y="1797"/>
                    <a:pt x="15580" y="1745"/>
                    <a:pt x="15415" y="1745"/>
                  </a:cubicBezTo>
                  <a:cubicBezTo>
                    <a:pt x="15237" y="1745"/>
                    <a:pt x="15099" y="1806"/>
                    <a:pt x="14905" y="1806"/>
                  </a:cubicBezTo>
                  <a:cubicBezTo>
                    <a:pt x="14739" y="1806"/>
                    <a:pt x="14533" y="1762"/>
                    <a:pt x="14227" y="1600"/>
                  </a:cubicBezTo>
                  <a:cubicBezTo>
                    <a:pt x="14227" y="1600"/>
                    <a:pt x="13695" y="69"/>
                    <a:pt x="12167" y="3"/>
                  </a:cubicBezTo>
                  <a:cubicBezTo>
                    <a:pt x="12134" y="1"/>
                    <a:pt x="12101" y="1"/>
                    <a:pt x="12069" y="1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3" name="Google Shape;313;p29"/>
            <p:cNvSpPr/>
            <p:nvPr>
              <p:custDataLst>
                <p:tags r:id="rId3"/>
              </p:custDataLst>
            </p:nvPr>
          </p:nvSpPr>
          <p:spPr>
            <a:xfrm>
              <a:off x="6715238" y="3874695"/>
              <a:ext cx="1185296" cy="1268805"/>
            </a:xfrm>
            <a:custGeom>
              <a:avLst/>
              <a:gdLst/>
              <a:ahLst/>
              <a:cxnLst/>
              <a:rect l="l" t="t" r="r" b="b"/>
              <a:pathLst>
                <a:path w="17586" h="18825" extrusionOk="0">
                  <a:moveTo>
                    <a:pt x="4147" y="0"/>
                  </a:moveTo>
                  <a:cubicBezTo>
                    <a:pt x="4059" y="0"/>
                    <a:pt x="4026" y="109"/>
                    <a:pt x="4068" y="350"/>
                  </a:cubicBezTo>
                  <a:cubicBezTo>
                    <a:pt x="4239" y="1311"/>
                    <a:pt x="6382" y="4459"/>
                    <a:pt x="7165" y="6223"/>
                  </a:cubicBezTo>
                  <a:cubicBezTo>
                    <a:pt x="6984" y="5980"/>
                    <a:pt x="6772" y="5722"/>
                    <a:pt x="6560" y="5471"/>
                  </a:cubicBezTo>
                  <a:cubicBezTo>
                    <a:pt x="6396" y="5179"/>
                    <a:pt x="6250" y="4853"/>
                    <a:pt x="6086" y="4598"/>
                  </a:cubicBezTo>
                  <a:cubicBezTo>
                    <a:pt x="5833" y="4209"/>
                    <a:pt x="5561" y="3830"/>
                    <a:pt x="5272" y="3467"/>
                  </a:cubicBezTo>
                  <a:cubicBezTo>
                    <a:pt x="4820" y="2901"/>
                    <a:pt x="4315" y="2364"/>
                    <a:pt x="3742" y="1916"/>
                  </a:cubicBezTo>
                  <a:cubicBezTo>
                    <a:pt x="3060" y="1387"/>
                    <a:pt x="2301" y="1008"/>
                    <a:pt x="1435" y="932"/>
                  </a:cubicBezTo>
                  <a:cubicBezTo>
                    <a:pt x="1363" y="925"/>
                    <a:pt x="1169" y="908"/>
                    <a:pt x="953" y="908"/>
                  </a:cubicBezTo>
                  <a:cubicBezTo>
                    <a:pt x="521" y="908"/>
                    <a:pt x="0" y="976"/>
                    <a:pt x="200" y="1332"/>
                  </a:cubicBezTo>
                  <a:cubicBezTo>
                    <a:pt x="248" y="1415"/>
                    <a:pt x="332" y="1471"/>
                    <a:pt x="415" y="1523"/>
                  </a:cubicBezTo>
                  <a:cubicBezTo>
                    <a:pt x="1216" y="2024"/>
                    <a:pt x="2099" y="2295"/>
                    <a:pt x="2945" y="2703"/>
                  </a:cubicBezTo>
                  <a:cubicBezTo>
                    <a:pt x="4208" y="3308"/>
                    <a:pt x="5868" y="4905"/>
                    <a:pt x="6557" y="5597"/>
                  </a:cubicBezTo>
                  <a:cubicBezTo>
                    <a:pt x="6653" y="5725"/>
                    <a:pt x="6772" y="5886"/>
                    <a:pt x="6907" y="6070"/>
                  </a:cubicBezTo>
                  <a:cubicBezTo>
                    <a:pt x="5875" y="5087"/>
                    <a:pt x="4286" y="4449"/>
                    <a:pt x="3382" y="4449"/>
                  </a:cubicBezTo>
                  <a:cubicBezTo>
                    <a:pt x="3204" y="4449"/>
                    <a:pt x="3053" y="4474"/>
                    <a:pt x="2938" y="4525"/>
                  </a:cubicBezTo>
                  <a:cubicBezTo>
                    <a:pt x="2072" y="4915"/>
                    <a:pt x="3926" y="5333"/>
                    <a:pt x="5495" y="5757"/>
                  </a:cubicBezTo>
                  <a:cubicBezTo>
                    <a:pt x="6511" y="6032"/>
                    <a:pt x="7103" y="6463"/>
                    <a:pt x="7395" y="6735"/>
                  </a:cubicBezTo>
                  <a:cubicBezTo>
                    <a:pt x="7694" y="7145"/>
                    <a:pt x="8028" y="7608"/>
                    <a:pt x="8365" y="8078"/>
                  </a:cubicBezTo>
                  <a:cubicBezTo>
                    <a:pt x="8407" y="8151"/>
                    <a:pt x="8445" y="8224"/>
                    <a:pt x="8487" y="8290"/>
                  </a:cubicBezTo>
                  <a:cubicBezTo>
                    <a:pt x="8243" y="8012"/>
                    <a:pt x="7965" y="7729"/>
                    <a:pt x="7680" y="7531"/>
                  </a:cubicBezTo>
                  <a:cubicBezTo>
                    <a:pt x="7204" y="7198"/>
                    <a:pt x="6229" y="6938"/>
                    <a:pt x="5466" y="6938"/>
                  </a:cubicBezTo>
                  <a:cubicBezTo>
                    <a:pt x="4945" y="6938"/>
                    <a:pt x="4522" y="7059"/>
                    <a:pt x="4423" y="7361"/>
                  </a:cubicBezTo>
                  <a:cubicBezTo>
                    <a:pt x="4180" y="8105"/>
                    <a:pt x="5759" y="7779"/>
                    <a:pt x="7109" y="8008"/>
                  </a:cubicBezTo>
                  <a:cubicBezTo>
                    <a:pt x="8034" y="8164"/>
                    <a:pt x="8699" y="8718"/>
                    <a:pt x="9026" y="9049"/>
                  </a:cubicBezTo>
                  <a:cubicBezTo>
                    <a:pt x="9057" y="9083"/>
                    <a:pt x="9086" y="9115"/>
                    <a:pt x="9117" y="9145"/>
                  </a:cubicBezTo>
                  <a:cubicBezTo>
                    <a:pt x="9266" y="9365"/>
                    <a:pt x="9412" y="9577"/>
                    <a:pt x="9548" y="9779"/>
                  </a:cubicBezTo>
                  <a:cubicBezTo>
                    <a:pt x="9865" y="10252"/>
                    <a:pt x="10168" y="10701"/>
                    <a:pt x="10460" y="11132"/>
                  </a:cubicBezTo>
                  <a:cubicBezTo>
                    <a:pt x="10080" y="10642"/>
                    <a:pt x="9521" y="9998"/>
                    <a:pt x="8880" y="9553"/>
                  </a:cubicBezTo>
                  <a:cubicBezTo>
                    <a:pt x="8111" y="9015"/>
                    <a:pt x="7171" y="8749"/>
                    <a:pt x="6450" y="8749"/>
                  </a:cubicBezTo>
                  <a:cubicBezTo>
                    <a:pt x="6069" y="8749"/>
                    <a:pt x="5750" y="8824"/>
                    <a:pt x="5550" y="8972"/>
                  </a:cubicBezTo>
                  <a:cubicBezTo>
                    <a:pt x="4973" y="9403"/>
                    <a:pt x="7617" y="9824"/>
                    <a:pt x="8919" y="10294"/>
                  </a:cubicBezTo>
                  <a:cubicBezTo>
                    <a:pt x="9900" y="10648"/>
                    <a:pt x="10568" y="11355"/>
                    <a:pt x="10836" y="11679"/>
                  </a:cubicBezTo>
                  <a:cubicBezTo>
                    <a:pt x="11257" y="12288"/>
                    <a:pt x="11678" y="12879"/>
                    <a:pt x="12126" y="13505"/>
                  </a:cubicBezTo>
                  <a:cubicBezTo>
                    <a:pt x="11538" y="12938"/>
                    <a:pt x="10682" y="12318"/>
                    <a:pt x="9820" y="11737"/>
                  </a:cubicBezTo>
                  <a:cubicBezTo>
                    <a:pt x="9122" y="11272"/>
                    <a:pt x="8411" y="11081"/>
                    <a:pt x="7837" y="11081"/>
                  </a:cubicBezTo>
                  <a:cubicBezTo>
                    <a:pt x="7318" y="11081"/>
                    <a:pt x="6912" y="11238"/>
                    <a:pt x="6734" y="11491"/>
                  </a:cubicBezTo>
                  <a:cubicBezTo>
                    <a:pt x="6361" y="12023"/>
                    <a:pt x="7492" y="12058"/>
                    <a:pt x="9583" y="12527"/>
                  </a:cubicBezTo>
                  <a:cubicBezTo>
                    <a:pt x="11086" y="12865"/>
                    <a:pt x="12088" y="13651"/>
                    <a:pt x="12537" y="14069"/>
                  </a:cubicBezTo>
                  <a:cubicBezTo>
                    <a:pt x="12728" y="14330"/>
                    <a:pt x="12923" y="14597"/>
                    <a:pt x="13132" y="14876"/>
                  </a:cubicBezTo>
                  <a:cubicBezTo>
                    <a:pt x="13365" y="15193"/>
                    <a:pt x="13636" y="15516"/>
                    <a:pt x="13929" y="15833"/>
                  </a:cubicBezTo>
                  <a:cubicBezTo>
                    <a:pt x="13574" y="15673"/>
                    <a:pt x="13052" y="15436"/>
                    <a:pt x="12474" y="15182"/>
                  </a:cubicBezTo>
                  <a:cubicBezTo>
                    <a:pt x="11824" y="14897"/>
                    <a:pt x="11197" y="14594"/>
                    <a:pt x="10602" y="14215"/>
                  </a:cubicBezTo>
                  <a:cubicBezTo>
                    <a:pt x="10086" y="13886"/>
                    <a:pt x="9439" y="13544"/>
                    <a:pt x="8798" y="13544"/>
                  </a:cubicBezTo>
                  <a:cubicBezTo>
                    <a:pt x="8584" y="13544"/>
                    <a:pt x="8371" y="13582"/>
                    <a:pt x="8164" y="13672"/>
                  </a:cubicBezTo>
                  <a:cubicBezTo>
                    <a:pt x="7885" y="13791"/>
                    <a:pt x="7767" y="14024"/>
                    <a:pt x="7888" y="14305"/>
                  </a:cubicBezTo>
                  <a:cubicBezTo>
                    <a:pt x="7965" y="14476"/>
                    <a:pt x="8125" y="14594"/>
                    <a:pt x="8289" y="14685"/>
                  </a:cubicBezTo>
                  <a:cubicBezTo>
                    <a:pt x="9193" y="15196"/>
                    <a:pt x="10327" y="15339"/>
                    <a:pt x="11326" y="15572"/>
                  </a:cubicBezTo>
                  <a:cubicBezTo>
                    <a:pt x="12558" y="15861"/>
                    <a:pt x="13616" y="15982"/>
                    <a:pt x="14109" y="16031"/>
                  </a:cubicBezTo>
                  <a:cubicBezTo>
                    <a:pt x="14377" y="16320"/>
                    <a:pt x="14659" y="16601"/>
                    <a:pt x="14937" y="16873"/>
                  </a:cubicBezTo>
                  <a:cubicBezTo>
                    <a:pt x="14871" y="16883"/>
                    <a:pt x="14746" y="16904"/>
                    <a:pt x="14517" y="16946"/>
                  </a:cubicBezTo>
                  <a:cubicBezTo>
                    <a:pt x="14487" y="16951"/>
                    <a:pt x="14451" y="16954"/>
                    <a:pt x="14409" y="16954"/>
                  </a:cubicBezTo>
                  <a:cubicBezTo>
                    <a:pt x="13737" y="16954"/>
                    <a:pt x="11531" y="16331"/>
                    <a:pt x="10404" y="16177"/>
                  </a:cubicBezTo>
                  <a:cubicBezTo>
                    <a:pt x="10296" y="16163"/>
                    <a:pt x="10190" y="16156"/>
                    <a:pt x="10086" y="16156"/>
                  </a:cubicBezTo>
                  <a:cubicBezTo>
                    <a:pt x="9048" y="16156"/>
                    <a:pt x="8340" y="16842"/>
                    <a:pt x="9524" y="17269"/>
                  </a:cubicBezTo>
                  <a:cubicBezTo>
                    <a:pt x="9880" y="17398"/>
                    <a:pt x="10382" y="17445"/>
                    <a:pt x="10924" y="17445"/>
                  </a:cubicBezTo>
                  <a:cubicBezTo>
                    <a:pt x="12362" y="17445"/>
                    <a:pt x="14078" y="17116"/>
                    <a:pt x="14078" y="17116"/>
                  </a:cubicBezTo>
                  <a:lnTo>
                    <a:pt x="15018" y="16949"/>
                  </a:lnTo>
                  <a:cubicBezTo>
                    <a:pt x="16124" y="18011"/>
                    <a:pt x="17147" y="18825"/>
                    <a:pt x="17147" y="18825"/>
                  </a:cubicBezTo>
                  <a:lnTo>
                    <a:pt x="17585" y="18536"/>
                  </a:lnTo>
                  <a:cubicBezTo>
                    <a:pt x="17585" y="18536"/>
                    <a:pt x="16688" y="18279"/>
                    <a:pt x="15191" y="16838"/>
                  </a:cubicBezTo>
                  <a:cubicBezTo>
                    <a:pt x="15174" y="16731"/>
                    <a:pt x="15153" y="16483"/>
                    <a:pt x="15188" y="15986"/>
                  </a:cubicBezTo>
                  <a:cubicBezTo>
                    <a:pt x="15299" y="14385"/>
                    <a:pt x="16635" y="12590"/>
                    <a:pt x="15637" y="11028"/>
                  </a:cubicBezTo>
                  <a:cubicBezTo>
                    <a:pt x="15489" y="10796"/>
                    <a:pt x="15233" y="10627"/>
                    <a:pt x="14988" y="10627"/>
                  </a:cubicBezTo>
                  <a:cubicBezTo>
                    <a:pt x="14836" y="10627"/>
                    <a:pt x="14687" y="10693"/>
                    <a:pt x="14573" y="10851"/>
                  </a:cubicBezTo>
                  <a:cubicBezTo>
                    <a:pt x="14356" y="11146"/>
                    <a:pt x="14367" y="11647"/>
                    <a:pt x="14430" y="11988"/>
                  </a:cubicBezTo>
                  <a:cubicBezTo>
                    <a:pt x="14638" y="13123"/>
                    <a:pt x="14990" y="14128"/>
                    <a:pt x="14892" y="15307"/>
                  </a:cubicBezTo>
                  <a:cubicBezTo>
                    <a:pt x="14889" y="15363"/>
                    <a:pt x="14889" y="16153"/>
                    <a:pt x="14934" y="16584"/>
                  </a:cubicBezTo>
                  <a:cubicBezTo>
                    <a:pt x="14732" y="16379"/>
                    <a:pt x="14520" y="16156"/>
                    <a:pt x="14301" y="15906"/>
                  </a:cubicBezTo>
                  <a:cubicBezTo>
                    <a:pt x="14120" y="15461"/>
                    <a:pt x="13974" y="14994"/>
                    <a:pt x="13869" y="14525"/>
                  </a:cubicBezTo>
                  <a:cubicBezTo>
                    <a:pt x="13591" y="13275"/>
                    <a:pt x="13897" y="11954"/>
                    <a:pt x="13696" y="10684"/>
                  </a:cubicBezTo>
                  <a:cubicBezTo>
                    <a:pt x="13653" y="10404"/>
                    <a:pt x="13334" y="9849"/>
                    <a:pt x="13044" y="9849"/>
                  </a:cubicBezTo>
                  <a:cubicBezTo>
                    <a:pt x="12929" y="9849"/>
                    <a:pt x="12818" y="9936"/>
                    <a:pt x="12731" y="10162"/>
                  </a:cubicBezTo>
                  <a:cubicBezTo>
                    <a:pt x="12596" y="10517"/>
                    <a:pt x="12760" y="11191"/>
                    <a:pt x="12777" y="11567"/>
                  </a:cubicBezTo>
                  <a:cubicBezTo>
                    <a:pt x="12836" y="12639"/>
                    <a:pt x="12930" y="13756"/>
                    <a:pt x="13341" y="14758"/>
                  </a:cubicBezTo>
                  <a:cubicBezTo>
                    <a:pt x="13282" y="14685"/>
                    <a:pt x="13222" y="14608"/>
                    <a:pt x="13163" y="14531"/>
                  </a:cubicBezTo>
                  <a:cubicBezTo>
                    <a:pt x="13062" y="14253"/>
                    <a:pt x="12620" y="12983"/>
                    <a:pt x="12349" y="11463"/>
                  </a:cubicBezTo>
                  <a:cubicBezTo>
                    <a:pt x="12047" y="9741"/>
                    <a:pt x="12113" y="8280"/>
                    <a:pt x="11562" y="7813"/>
                  </a:cubicBezTo>
                  <a:cubicBezTo>
                    <a:pt x="11506" y="7765"/>
                    <a:pt x="11456" y="7743"/>
                    <a:pt x="11411" y="7743"/>
                  </a:cubicBezTo>
                  <a:cubicBezTo>
                    <a:pt x="11021" y="7743"/>
                    <a:pt x="11078" y="9471"/>
                    <a:pt x="11525" y="11282"/>
                  </a:cubicBezTo>
                  <a:cubicBezTo>
                    <a:pt x="11799" y="12402"/>
                    <a:pt x="12283" y="13296"/>
                    <a:pt x="12655" y="13871"/>
                  </a:cubicBezTo>
                  <a:cubicBezTo>
                    <a:pt x="12071" y="13108"/>
                    <a:pt x="11490" y="12329"/>
                    <a:pt x="10936" y="11574"/>
                  </a:cubicBezTo>
                  <a:cubicBezTo>
                    <a:pt x="10690" y="11164"/>
                    <a:pt x="10080" y="10051"/>
                    <a:pt x="10014" y="8836"/>
                  </a:cubicBezTo>
                  <a:cubicBezTo>
                    <a:pt x="9931" y="7308"/>
                    <a:pt x="9851" y="6059"/>
                    <a:pt x="9155" y="5294"/>
                  </a:cubicBezTo>
                  <a:cubicBezTo>
                    <a:pt x="8951" y="5072"/>
                    <a:pt x="8803" y="4962"/>
                    <a:pt x="8709" y="4962"/>
                  </a:cubicBezTo>
                  <a:cubicBezTo>
                    <a:pt x="8483" y="4962"/>
                    <a:pt x="8575" y="5603"/>
                    <a:pt x="8957" y="6825"/>
                  </a:cubicBezTo>
                  <a:cubicBezTo>
                    <a:pt x="9329" y="8012"/>
                    <a:pt x="9771" y="9605"/>
                    <a:pt x="10289" y="10680"/>
                  </a:cubicBezTo>
                  <a:cubicBezTo>
                    <a:pt x="9858" y="10082"/>
                    <a:pt x="9454" y="9515"/>
                    <a:pt x="9089" y="8999"/>
                  </a:cubicBezTo>
                  <a:cubicBezTo>
                    <a:pt x="8849" y="8471"/>
                    <a:pt x="8268" y="7100"/>
                    <a:pt x="8094" y="5913"/>
                  </a:cubicBezTo>
                  <a:cubicBezTo>
                    <a:pt x="7913" y="4672"/>
                    <a:pt x="7689" y="3914"/>
                    <a:pt x="7393" y="3914"/>
                  </a:cubicBezTo>
                  <a:cubicBezTo>
                    <a:pt x="7331" y="3914"/>
                    <a:pt x="7265" y="3948"/>
                    <a:pt x="7196" y="4018"/>
                  </a:cubicBezTo>
                  <a:cubicBezTo>
                    <a:pt x="6921" y="4292"/>
                    <a:pt x="7395" y="6119"/>
                    <a:pt x="8122" y="7608"/>
                  </a:cubicBezTo>
                  <a:cubicBezTo>
                    <a:pt x="7819" y="7170"/>
                    <a:pt x="7589" y="6828"/>
                    <a:pt x="7454" y="6630"/>
                  </a:cubicBezTo>
                  <a:cubicBezTo>
                    <a:pt x="7395" y="6536"/>
                    <a:pt x="7329" y="6439"/>
                    <a:pt x="7252" y="6342"/>
                  </a:cubicBezTo>
                  <a:cubicBezTo>
                    <a:pt x="7085" y="5736"/>
                    <a:pt x="6657" y="4313"/>
                    <a:pt x="5996" y="2769"/>
                  </a:cubicBezTo>
                  <a:cubicBezTo>
                    <a:pt x="5323" y="1200"/>
                    <a:pt x="4438" y="0"/>
                    <a:pt x="414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solidFill>
                  <a:srgbClr val="434343"/>
                </a:solidFill>
              </a:endParaRPr>
            </a:p>
          </p:txBody>
        </p:sp>
        <p:sp>
          <p:nvSpPr>
            <p:cNvPr id="314" name="Google Shape;314;p29"/>
            <p:cNvSpPr/>
            <p:nvPr>
              <p:custDataLst>
                <p:tags r:id="rId4"/>
              </p:custDataLst>
            </p:nvPr>
          </p:nvSpPr>
          <p:spPr>
            <a:xfrm>
              <a:off x="7560773" y="3472451"/>
              <a:ext cx="614823" cy="1660062"/>
            </a:xfrm>
            <a:custGeom>
              <a:avLst/>
              <a:gdLst/>
              <a:ahLst/>
              <a:cxnLst/>
              <a:rect l="l" t="t" r="r" b="b"/>
              <a:pathLst>
                <a:path w="9122" h="24630" extrusionOk="0">
                  <a:moveTo>
                    <a:pt x="4581" y="0"/>
                  </a:moveTo>
                  <a:cubicBezTo>
                    <a:pt x="4489" y="0"/>
                    <a:pt x="4419" y="54"/>
                    <a:pt x="4386" y="188"/>
                  </a:cubicBezTo>
                  <a:cubicBezTo>
                    <a:pt x="4361" y="282"/>
                    <a:pt x="4386" y="383"/>
                    <a:pt x="4411" y="477"/>
                  </a:cubicBezTo>
                  <a:cubicBezTo>
                    <a:pt x="4650" y="1389"/>
                    <a:pt x="5113" y="2192"/>
                    <a:pt x="5454" y="3062"/>
                  </a:cubicBezTo>
                  <a:cubicBezTo>
                    <a:pt x="5962" y="4370"/>
                    <a:pt x="6087" y="6667"/>
                    <a:pt x="6119" y="7648"/>
                  </a:cubicBezTo>
                  <a:cubicBezTo>
                    <a:pt x="6101" y="7804"/>
                    <a:pt x="6077" y="8003"/>
                    <a:pt x="6052" y="8228"/>
                  </a:cubicBezTo>
                  <a:cubicBezTo>
                    <a:pt x="5952" y="6527"/>
                    <a:pt x="4932" y="4642"/>
                    <a:pt x="4205" y="4395"/>
                  </a:cubicBezTo>
                  <a:cubicBezTo>
                    <a:pt x="4128" y="4368"/>
                    <a:pt x="4065" y="4355"/>
                    <a:pt x="4015" y="4355"/>
                  </a:cubicBezTo>
                  <a:cubicBezTo>
                    <a:pt x="3491" y="4355"/>
                    <a:pt x="4450" y="5776"/>
                    <a:pt x="5235" y="7038"/>
                  </a:cubicBezTo>
                  <a:cubicBezTo>
                    <a:pt x="5788" y="7932"/>
                    <a:pt x="5927" y="8650"/>
                    <a:pt x="5955" y="9046"/>
                  </a:cubicBezTo>
                  <a:cubicBezTo>
                    <a:pt x="5893" y="9551"/>
                    <a:pt x="5823" y="10118"/>
                    <a:pt x="5747" y="10695"/>
                  </a:cubicBezTo>
                  <a:cubicBezTo>
                    <a:pt x="5726" y="10775"/>
                    <a:pt x="5708" y="10855"/>
                    <a:pt x="5691" y="10932"/>
                  </a:cubicBezTo>
                  <a:cubicBezTo>
                    <a:pt x="5705" y="10559"/>
                    <a:pt x="5691" y="10163"/>
                    <a:pt x="5618" y="9825"/>
                  </a:cubicBezTo>
                  <a:cubicBezTo>
                    <a:pt x="5435" y="8961"/>
                    <a:pt x="4288" y="7425"/>
                    <a:pt x="3565" y="7425"/>
                  </a:cubicBezTo>
                  <a:cubicBezTo>
                    <a:pt x="3490" y="7425"/>
                    <a:pt x="3420" y="7441"/>
                    <a:pt x="3356" y="7477"/>
                  </a:cubicBezTo>
                  <a:cubicBezTo>
                    <a:pt x="2670" y="7856"/>
                    <a:pt x="4048" y="8695"/>
                    <a:pt x="4877" y="9784"/>
                  </a:cubicBezTo>
                  <a:cubicBezTo>
                    <a:pt x="5447" y="10528"/>
                    <a:pt x="5555" y="11388"/>
                    <a:pt x="5569" y="11854"/>
                  </a:cubicBezTo>
                  <a:cubicBezTo>
                    <a:pt x="5565" y="11899"/>
                    <a:pt x="5565" y="11944"/>
                    <a:pt x="5569" y="11986"/>
                  </a:cubicBezTo>
                  <a:cubicBezTo>
                    <a:pt x="5527" y="12247"/>
                    <a:pt x="5489" y="12504"/>
                    <a:pt x="5451" y="12745"/>
                  </a:cubicBezTo>
                  <a:cubicBezTo>
                    <a:pt x="5360" y="13308"/>
                    <a:pt x="5276" y="13837"/>
                    <a:pt x="5196" y="14355"/>
                  </a:cubicBezTo>
                  <a:cubicBezTo>
                    <a:pt x="5252" y="13736"/>
                    <a:pt x="5280" y="12883"/>
                    <a:pt x="5117" y="12122"/>
                  </a:cubicBezTo>
                  <a:cubicBezTo>
                    <a:pt x="4817" y="10720"/>
                    <a:pt x="3794" y="9506"/>
                    <a:pt x="3078" y="9425"/>
                  </a:cubicBezTo>
                  <a:cubicBezTo>
                    <a:pt x="3065" y="9424"/>
                    <a:pt x="3052" y="9423"/>
                    <a:pt x="3041" y="9423"/>
                  </a:cubicBezTo>
                  <a:cubicBezTo>
                    <a:pt x="2425" y="9423"/>
                    <a:pt x="4022" y="11480"/>
                    <a:pt x="4640" y="12689"/>
                  </a:cubicBezTo>
                  <a:cubicBezTo>
                    <a:pt x="5113" y="13618"/>
                    <a:pt x="5120" y="14588"/>
                    <a:pt x="5096" y="15009"/>
                  </a:cubicBezTo>
                  <a:cubicBezTo>
                    <a:pt x="4988" y="15743"/>
                    <a:pt x="4891" y="16464"/>
                    <a:pt x="4793" y="17225"/>
                  </a:cubicBezTo>
                  <a:cubicBezTo>
                    <a:pt x="4748" y="16411"/>
                    <a:pt x="4549" y="15375"/>
                    <a:pt x="4310" y="14359"/>
                  </a:cubicBezTo>
                  <a:cubicBezTo>
                    <a:pt x="3973" y="12913"/>
                    <a:pt x="3010" y="12059"/>
                    <a:pt x="2365" y="12059"/>
                  </a:cubicBezTo>
                  <a:cubicBezTo>
                    <a:pt x="2318" y="12059"/>
                    <a:pt x="2272" y="12064"/>
                    <a:pt x="2229" y="12073"/>
                  </a:cubicBezTo>
                  <a:cubicBezTo>
                    <a:pt x="1589" y="12209"/>
                    <a:pt x="2392" y="13005"/>
                    <a:pt x="3600" y="14776"/>
                  </a:cubicBezTo>
                  <a:cubicBezTo>
                    <a:pt x="4470" y="16050"/>
                    <a:pt x="4664" y="17309"/>
                    <a:pt x="4706" y="17918"/>
                  </a:cubicBezTo>
                  <a:cubicBezTo>
                    <a:pt x="4668" y="18241"/>
                    <a:pt x="4629" y="18569"/>
                    <a:pt x="4591" y="18913"/>
                  </a:cubicBezTo>
                  <a:cubicBezTo>
                    <a:pt x="4546" y="19306"/>
                    <a:pt x="4525" y="19727"/>
                    <a:pt x="4522" y="20159"/>
                  </a:cubicBezTo>
                  <a:cubicBezTo>
                    <a:pt x="4372" y="19797"/>
                    <a:pt x="4153" y="19268"/>
                    <a:pt x="3902" y="18686"/>
                  </a:cubicBezTo>
                  <a:cubicBezTo>
                    <a:pt x="3621" y="18039"/>
                    <a:pt x="3374" y="17389"/>
                    <a:pt x="3192" y="16703"/>
                  </a:cubicBezTo>
                  <a:cubicBezTo>
                    <a:pt x="2991" y="15918"/>
                    <a:pt x="2633" y="14946"/>
                    <a:pt x="1784" y="14644"/>
                  </a:cubicBezTo>
                  <a:cubicBezTo>
                    <a:pt x="1708" y="14617"/>
                    <a:pt x="1634" y="14604"/>
                    <a:pt x="1566" y="14604"/>
                  </a:cubicBezTo>
                  <a:cubicBezTo>
                    <a:pt x="1377" y="14604"/>
                    <a:pt x="1224" y="14707"/>
                    <a:pt x="1151" y="14919"/>
                  </a:cubicBezTo>
                  <a:cubicBezTo>
                    <a:pt x="1088" y="15096"/>
                    <a:pt x="1126" y="15291"/>
                    <a:pt x="1182" y="15468"/>
                  </a:cubicBezTo>
                  <a:cubicBezTo>
                    <a:pt x="1495" y="16460"/>
                    <a:pt x="2225" y="17337"/>
                    <a:pt x="2800" y="18190"/>
                  </a:cubicBezTo>
                  <a:cubicBezTo>
                    <a:pt x="3502" y="19243"/>
                    <a:pt x="4191" y="20054"/>
                    <a:pt x="4518" y="20423"/>
                  </a:cubicBezTo>
                  <a:cubicBezTo>
                    <a:pt x="4518" y="20820"/>
                    <a:pt x="4528" y="21220"/>
                    <a:pt x="4549" y="21606"/>
                  </a:cubicBezTo>
                  <a:cubicBezTo>
                    <a:pt x="4494" y="21567"/>
                    <a:pt x="4390" y="21501"/>
                    <a:pt x="4191" y="21373"/>
                  </a:cubicBezTo>
                  <a:cubicBezTo>
                    <a:pt x="3767" y="21095"/>
                    <a:pt x="2476" y="18941"/>
                    <a:pt x="1710" y="18005"/>
                  </a:cubicBezTo>
                  <a:cubicBezTo>
                    <a:pt x="1336" y="17548"/>
                    <a:pt x="846" y="17290"/>
                    <a:pt x="516" y="17290"/>
                  </a:cubicBezTo>
                  <a:cubicBezTo>
                    <a:pt x="171" y="17290"/>
                    <a:pt x="1" y="17572"/>
                    <a:pt x="322" y="18200"/>
                  </a:cubicBezTo>
                  <a:cubicBezTo>
                    <a:pt x="949" y="19431"/>
                    <a:pt x="3753" y="21199"/>
                    <a:pt x="3753" y="21199"/>
                  </a:cubicBezTo>
                  <a:lnTo>
                    <a:pt x="4557" y="21717"/>
                  </a:lnTo>
                  <a:cubicBezTo>
                    <a:pt x="4640" y="23248"/>
                    <a:pt x="4831" y="24542"/>
                    <a:pt x="4831" y="24542"/>
                  </a:cubicBezTo>
                  <a:lnTo>
                    <a:pt x="5350" y="24629"/>
                  </a:lnTo>
                  <a:cubicBezTo>
                    <a:pt x="5350" y="24629"/>
                    <a:pt x="4870" y="23829"/>
                    <a:pt x="4758" y="21755"/>
                  </a:cubicBezTo>
                  <a:cubicBezTo>
                    <a:pt x="4821" y="21662"/>
                    <a:pt x="4971" y="21470"/>
                    <a:pt x="5336" y="21129"/>
                  </a:cubicBezTo>
                  <a:cubicBezTo>
                    <a:pt x="6511" y="20033"/>
                    <a:pt x="8714" y="19637"/>
                    <a:pt x="9048" y="17814"/>
                  </a:cubicBezTo>
                  <a:cubicBezTo>
                    <a:pt x="9122" y="17407"/>
                    <a:pt x="8925" y="16943"/>
                    <a:pt x="8506" y="16943"/>
                  </a:cubicBezTo>
                  <a:cubicBezTo>
                    <a:pt x="8469" y="16943"/>
                    <a:pt x="8431" y="16946"/>
                    <a:pt x="8390" y="16954"/>
                  </a:cubicBezTo>
                  <a:cubicBezTo>
                    <a:pt x="8035" y="17024"/>
                    <a:pt x="7698" y="17396"/>
                    <a:pt x="7513" y="17689"/>
                  </a:cubicBezTo>
                  <a:cubicBezTo>
                    <a:pt x="6891" y="18659"/>
                    <a:pt x="6460" y="19637"/>
                    <a:pt x="5586" y="20433"/>
                  </a:cubicBezTo>
                  <a:cubicBezTo>
                    <a:pt x="5545" y="20468"/>
                    <a:pt x="5005" y="21045"/>
                    <a:pt x="4745" y="21394"/>
                  </a:cubicBezTo>
                  <a:cubicBezTo>
                    <a:pt x="4737" y="21105"/>
                    <a:pt x="4734" y="20799"/>
                    <a:pt x="4741" y="20465"/>
                  </a:cubicBezTo>
                  <a:cubicBezTo>
                    <a:pt x="4915" y="20016"/>
                    <a:pt x="5127" y="19574"/>
                    <a:pt x="5371" y="19160"/>
                  </a:cubicBezTo>
                  <a:cubicBezTo>
                    <a:pt x="6021" y="18057"/>
                    <a:pt x="7145" y="17302"/>
                    <a:pt x="7868" y="16234"/>
                  </a:cubicBezTo>
                  <a:cubicBezTo>
                    <a:pt x="8056" y="15954"/>
                    <a:pt x="8226" y="15119"/>
                    <a:pt x="7792" y="15119"/>
                  </a:cubicBezTo>
                  <a:cubicBezTo>
                    <a:pt x="7719" y="15119"/>
                    <a:pt x="7628" y="15143"/>
                    <a:pt x="7518" y="15197"/>
                  </a:cubicBezTo>
                  <a:cubicBezTo>
                    <a:pt x="7176" y="15364"/>
                    <a:pt x="6832" y="15966"/>
                    <a:pt x="6592" y="16255"/>
                  </a:cubicBezTo>
                  <a:cubicBezTo>
                    <a:pt x="5903" y="17076"/>
                    <a:pt x="5211" y="17960"/>
                    <a:pt x="4825" y="18972"/>
                  </a:cubicBezTo>
                  <a:cubicBezTo>
                    <a:pt x="4835" y="18874"/>
                    <a:pt x="4841" y="18781"/>
                    <a:pt x="4852" y="18683"/>
                  </a:cubicBezTo>
                  <a:cubicBezTo>
                    <a:pt x="4967" y="18412"/>
                    <a:pt x="5509" y="17180"/>
                    <a:pt x="6352" y="15886"/>
                  </a:cubicBezTo>
                  <a:cubicBezTo>
                    <a:pt x="7301" y="14418"/>
                    <a:pt x="8353" y="13398"/>
                    <a:pt x="8265" y="12682"/>
                  </a:cubicBezTo>
                  <a:cubicBezTo>
                    <a:pt x="8249" y="12553"/>
                    <a:pt x="8194" y="12493"/>
                    <a:pt x="8107" y="12493"/>
                  </a:cubicBezTo>
                  <a:cubicBezTo>
                    <a:pt x="7717" y="12493"/>
                    <a:pt x="6697" y="13706"/>
                    <a:pt x="5869" y="15190"/>
                  </a:cubicBezTo>
                  <a:cubicBezTo>
                    <a:pt x="5308" y="16196"/>
                    <a:pt x="5047" y="17180"/>
                    <a:pt x="4929" y="17856"/>
                  </a:cubicBezTo>
                  <a:cubicBezTo>
                    <a:pt x="5023" y="16899"/>
                    <a:pt x="5130" y="15931"/>
                    <a:pt x="5242" y="15002"/>
                  </a:cubicBezTo>
                  <a:cubicBezTo>
                    <a:pt x="5339" y="14532"/>
                    <a:pt x="5656" y="13305"/>
                    <a:pt x="6435" y="12372"/>
                  </a:cubicBezTo>
                  <a:cubicBezTo>
                    <a:pt x="7417" y="11200"/>
                    <a:pt x="8210" y="10232"/>
                    <a:pt x="8223" y="9196"/>
                  </a:cubicBezTo>
                  <a:cubicBezTo>
                    <a:pt x="8227" y="8811"/>
                    <a:pt x="8172" y="8624"/>
                    <a:pt x="8062" y="8624"/>
                  </a:cubicBezTo>
                  <a:cubicBezTo>
                    <a:pt x="7875" y="8624"/>
                    <a:pt x="7527" y="9159"/>
                    <a:pt x="7033" y="10184"/>
                  </a:cubicBezTo>
                  <a:cubicBezTo>
                    <a:pt x="6495" y="11304"/>
                    <a:pt x="5732" y="12769"/>
                    <a:pt x="5378" y="13906"/>
                  </a:cubicBezTo>
                  <a:cubicBezTo>
                    <a:pt x="5468" y="13175"/>
                    <a:pt x="5562" y="12487"/>
                    <a:pt x="5649" y="11860"/>
                  </a:cubicBezTo>
                  <a:cubicBezTo>
                    <a:pt x="5833" y="11311"/>
                    <a:pt x="6344" y="9909"/>
                    <a:pt x="7027" y="8928"/>
                  </a:cubicBezTo>
                  <a:cubicBezTo>
                    <a:pt x="7882" y="7695"/>
                    <a:pt x="8218" y="6927"/>
                    <a:pt x="7689" y="6927"/>
                  </a:cubicBezTo>
                  <a:cubicBezTo>
                    <a:pt x="7682" y="6927"/>
                    <a:pt x="7674" y="6927"/>
                    <a:pt x="7667" y="6927"/>
                  </a:cubicBezTo>
                  <a:cubicBezTo>
                    <a:pt x="7277" y="6941"/>
                    <a:pt x="6373" y="8597"/>
                    <a:pt x="5889" y="10184"/>
                  </a:cubicBezTo>
                  <a:cubicBezTo>
                    <a:pt x="5969" y="9655"/>
                    <a:pt x="6031" y="9248"/>
                    <a:pt x="6070" y="9011"/>
                  </a:cubicBezTo>
                  <a:cubicBezTo>
                    <a:pt x="6091" y="8904"/>
                    <a:pt x="6105" y="8788"/>
                    <a:pt x="6122" y="8663"/>
                  </a:cubicBezTo>
                  <a:cubicBezTo>
                    <a:pt x="6411" y="8107"/>
                    <a:pt x="7068" y="6774"/>
                    <a:pt x="7639" y="5195"/>
                  </a:cubicBezTo>
                  <a:cubicBezTo>
                    <a:pt x="8259" y="3470"/>
                    <a:pt x="8413" y="1889"/>
                    <a:pt x="8123" y="1889"/>
                  </a:cubicBezTo>
                  <a:cubicBezTo>
                    <a:pt x="8062" y="1889"/>
                    <a:pt x="7980" y="1960"/>
                    <a:pt x="7879" y="2116"/>
                  </a:cubicBezTo>
                  <a:cubicBezTo>
                    <a:pt x="7351" y="2933"/>
                    <a:pt x="6769" y="6694"/>
                    <a:pt x="6136" y="8517"/>
                  </a:cubicBezTo>
                  <a:cubicBezTo>
                    <a:pt x="6167" y="8215"/>
                    <a:pt x="6192" y="7884"/>
                    <a:pt x="6209" y="7553"/>
                  </a:cubicBezTo>
                  <a:cubicBezTo>
                    <a:pt x="6286" y="7230"/>
                    <a:pt x="6404" y="6892"/>
                    <a:pt x="6456" y="6593"/>
                  </a:cubicBezTo>
                  <a:cubicBezTo>
                    <a:pt x="6537" y="6137"/>
                    <a:pt x="6599" y="5675"/>
                    <a:pt x="6633" y="5212"/>
                  </a:cubicBezTo>
                  <a:cubicBezTo>
                    <a:pt x="6689" y="4488"/>
                    <a:pt x="6686" y="3754"/>
                    <a:pt x="6574" y="3034"/>
                  </a:cubicBezTo>
                  <a:cubicBezTo>
                    <a:pt x="6439" y="2182"/>
                    <a:pt x="6140" y="1385"/>
                    <a:pt x="5559" y="741"/>
                  </a:cubicBezTo>
                  <a:cubicBezTo>
                    <a:pt x="5448" y="615"/>
                    <a:pt x="4893" y="0"/>
                    <a:pt x="4581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>
                <a:solidFill>
                  <a:srgbClr val="434343"/>
                </a:solidFill>
              </a:endParaRPr>
            </a:p>
          </p:txBody>
        </p:sp>
        <p:sp>
          <p:nvSpPr>
            <p:cNvPr id="315" name="Google Shape;315;p29"/>
            <p:cNvSpPr/>
            <p:nvPr>
              <p:custDataLst>
                <p:tags r:id="rId5"/>
              </p:custDataLst>
            </p:nvPr>
          </p:nvSpPr>
          <p:spPr>
            <a:xfrm>
              <a:off x="1574550" y="4189074"/>
              <a:ext cx="858406" cy="965707"/>
            </a:xfrm>
            <a:custGeom>
              <a:avLst/>
              <a:gdLst/>
              <a:ahLst/>
              <a:cxnLst/>
              <a:rect l="l" t="t" r="r" b="b"/>
              <a:pathLst>
                <a:path w="12736" h="14327" extrusionOk="0">
                  <a:moveTo>
                    <a:pt x="3103" y="0"/>
                  </a:moveTo>
                  <a:cubicBezTo>
                    <a:pt x="3039" y="0"/>
                    <a:pt x="3012" y="82"/>
                    <a:pt x="3038" y="261"/>
                  </a:cubicBezTo>
                  <a:cubicBezTo>
                    <a:pt x="3146" y="981"/>
                    <a:pt x="4677" y="3375"/>
                    <a:pt x="5223" y="4711"/>
                  </a:cubicBezTo>
                  <a:cubicBezTo>
                    <a:pt x="5091" y="4523"/>
                    <a:pt x="4938" y="4325"/>
                    <a:pt x="4785" y="4133"/>
                  </a:cubicBezTo>
                  <a:cubicBezTo>
                    <a:pt x="4670" y="3911"/>
                    <a:pt x="4569" y="3667"/>
                    <a:pt x="4451" y="3473"/>
                  </a:cubicBezTo>
                  <a:cubicBezTo>
                    <a:pt x="4270" y="3177"/>
                    <a:pt x="4075" y="2888"/>
                    <a:pt x="3867" y="2614"/>
                  </a:cubicBezTo>
                  <a:cubicBezTo>
                    <a:pt x="3543" y="2179"/>
                    <a:pt x="3178" y="1768"/>
                    <a:pt x="2760" y="1424"/>
                  </a:cubicBezTo>
                  <a:cubicBezTo>
                    <a:pt x="2263" y="1013"/>
                    <a:pt x="1702" y="710"/>
                    <a:pt x="1058" y="637"/>
                  </a:cubicBezTo>
                  <a:cubicBezTo>
                    <a:pt x="997" y="629"/>
                    <a:pt x="812" y="607"/>
                    <a:pt x="620" y="607"/>
                  </a:cubicBezTo>
                  <a:cubicBezTo>
                    <a:pt x="318" y="607"/>
                    <a:pt x="0" y="662"/>
                    <a:pt x="130" y="909"/>
                  </a:cubicBezTo>
                  <a:cubicBezTo>
                    <a:pt x="164" y="971"/>
                    <a:pt x="227" y="1016"/>
                    <a:pt x="286" y="1058"/>
                  </a:cubicBezTo>
                  <a:cubicBezTo>
                    <a:pt x="871" y="1448"/>
                    <a:pt x="1525" y="1670"/>
                    <a:pt x="2147" y="1991"/>
                  </a:cubicBezTo>
                  <a:cubicBezTo>
                    <a:pt x="3077" y="2471"/>
                    <a:pt x="4281" y="3695"/>
                    <a:pt x="4782" y="4231"/>
                  </a:cubicBezTo>
                  <a:cubicBezTo>
                    <a:pt x="4851" y="4329"/>
                    <a:pt x="4935" y="4451"/>
                    <a:pt x="5032" y="4589"/>
                  </a:cubicBezTo>
                  <a:cubicBezTo>
                    <a:pt x="4266" y="3817"/>
                    <a:pt x="3062" y="3304"/>
                    <a:pt x="2396" y="3304"/>
                  </a:cubicBezTo>
                  <a:cubicBezTo>
                    <a:pt x="2282" y="3304"/>
                    <a:pt x="2183" y="3319"/>
                    <a:pt x="2106" y="3351"/>
                  </a:cubicBezTo>
                  <a:cubicBezTo>
                    <a:pt x="1448" y="3622"/>
                    <a:pt x="2823" y="3977"/>
                    <a:pt x="3984" y="4325"/>
                  </a:cubicBezTo>
                  <a:cubicBezTo>
                    <a:pt x="4740" y="4551"/>
                    <a:pt x="5171" y="4889"/>
                    <a:pt x="5383" y="5098"/>
                  </a:cubicBezTo>
                  <a:cubicBezTo>
                    <a:pt x="5596" y="5407"/>
                    <a:pt x="5835" y="5762"/>
                    <a:pt x="6079" y="6121"/>
                  </a:cubicBezTo>
                  <a:cubicBezTo>
                    <a:pt x="6107" y="6176"/>
                    <a:pt x="6134" y="6228"/>
                    <a:pt x="6166" y="6280"/>
                  </a:cubicBezTo>
                  <a:cubicBezTo>
                    <a:pt x="5988" y="6068"/>
                    <a:pt x="5787" y="5853"/>
                    <a:pt x="5578" y="5696"/>
                  </a:cubicBezTo>
                  <a:cubicBezTo>
                    <a:pt x="5217" y="5427"/>
                    <a:pt x="4451" y="5205"/>
                    <a:pt x="3871" y="5205"/>
                  </a:cubicBezTo>
                  <a:cubicBezTo>
                    <a:pt x="3512" y="5205"/>
                    <a:pt x="3225" y="5290"/>
                    <a:pt x="3149" y="5501"/>
                  </a:cubicBezTo>
                  <a:cubicBezTo>
                    <a:pt x="2955" y="6050"/>
                    <a:pt x="4141" y="5838"/>
                    <a:pt x="5143" y="6040"/>
                  </a:cubicBezTo>
                  <a:cubicBezTo>
                    <a:pt x="5829" y="6176"/>
                    <a:pt x="6312" y="6604"/>
                    <a:pt x="6552" y="6858"/>
                  </a:cubicBezTo>
                  <a:cubicBezTo>
                    <a:pt x="6573" y="6885"/>
                    <a:pt x="6594" y="6910"/>
                    <a:pt x="6615" y="6935"/>
                  </a:cubicBezTo>
                  <a:cubicBezTo>
                    <a:pt x="6723" y="7098"/>
                    <a:pt x="6827" y="7261"/>
                    <a:pt x="6924" y="7415"/>
                  </a:cubicBezTo>
                  <a:cubicBezTo>
                    <a:pt x="7151" y="7776"/>
                    <a:pt x="7366" y="8114"/>
                    <a:pt x="7575" y="8444"/>
                  </a:cubicBezTo>
                  <a:cubicBezTo>
                    <a:pt x="7303" y="8069"/>
                    <a:pt x="6897" y="7578"/>
                    <a:pt x="6431" y="7230"/>
                  </a:cubicBezTo>
                  <a:cubicBezTo>
                    <a:pt x="5847" y="6798"/>
                    <a:pt x="5119" y="6579"/>
                    <a:pt x="4573" y="6579"/>
                  </a:cubicBezTo>
                  <a:cubicBezTo>
                    <a:pt x="4316" y="6579"/>
                    <a:pt x="4098" y="6628"/>
                    <a:pt x="3957" y="6726"/>
                  </a:cubicBezTo>
                  <a:cubicBezTo>
                    <a:pt x="3518" y="7035"/>
                    <a:pt x="5481" y="7404"/>
                    <a:pt x="6441" y="7786"/>
                  </a:cubicBezTo>
                  <a:cubicBezTo>
                    <a:pt x="7165" y="8072"/>
                    <a:pt x="7652" y="8611"/>
                    <a:pt x="7843" y="8859"/>
                  </a:cubicBezTo>
                  <a:cubicBezTo>
                    <a:pt x="8146" y="9321"/>
                    <a:pt x="8445" y="9777"/>
                    <a:pt x="8769" y="10250"/>
                  </a:cubicBezTo>
                  <a:cubicBezTo>
                    <a:pt x="8340" y="9815"/>
                    <a:pt x="7718" y="9335"/>
                    <a:pt x="7085" y="8883"/>
                  </a:cubicBezTo>
                  <a:cubicBezTo>
                    <a:pt x="6553" y="8506"/>
                    <a:pt x="6001" y="8349"/>
                    <a:pt x="5564" y="8349"/>
                  </a:cubicBezTo>
                  <a:cubicBezTo>
                    <a:pt x="5203" y="8349"/>
                    <a:pt x="4919" y="8456"/>
                    <a:pt x="4788" y="8632"/>
                  </a:cubicBezTo>
                  <a:cubicBezTo>
                    <a:pt x="4496" y="9022"/>
                    <a:pt x="5338" y="9071"/>
                    <a:pt x="6890" y="9467"/>
                  </a:cubicBezTo>
                  <a:cubicBezTo>
                    <a:pt x="8003" y="9753"/>
                    <a:pt x="8737" y="10362"/>
                    <a:pt x="9061" y="10681"/>
                  </a:cubicBezTo>
                  <a:cubicBezTo>
                    <a:pt x="9200" y="10880"/>
                    <a:pt x="9339" y="11085"/>
                    <a:pt x="9489" y="11298"/>
                  </a:cubicBezTo>
                  <a:cubicBezTo>
                    <a:pt x="9656" y="11537"/>
                    <a:pt x="9854" y="11784"/>
                    <a:pt x="10063" y="12028"/>
                  </a:cubicBezTo>
                  <a:cubicBezTo>
                    <a:pt x="9802" y="11899"/>
                    <a:pt x="9416" y="11711"/>
                    <a:pt x="8991" y="11510"/>
                  </a:cubicBezTo>
                  <a:cubicBezTo>
                    <a:pt x="8514" y="11283"/>
                    <a:pt x="8052" y="11043"/>
                    <a:pt x="7613" y="10747"/>
                  </a:cubicBezTo>
                  <a:cubicBezTo>
                    <a:pt x="7224" y="10485"/>
                    <a:pt x="6732" y="10207"/>
                    <a:pt x="6242" y="10207"/>
                  </a:cubicBezTo>
                  <a:cubicBezTo>
                    <a:pt x="6096" y="10207"/>
                    <a:pt x="5951" y="10232"/>
                    <a:pt x="5808" y="10288"/>
                  </a:cubicBezTo>
                  <a:cubicBezTo>
                    <a:pt x="5596" y="10375"/>
                    <a:pt x="5501" y="10546"/>
                    <a:pt x="5588" y="10758"/>
                  </a:cubicBezTo>
                  <a:cubicBezTo>
                    <a:pt x="5641" y="10887"/>
                    <a:pt x="5759" y="10977"/>
                    <a:pt x="5877" y="11050"/>
                  </a:cubicBezTo>
                  <a:cubicBezTo>
                    <a:pt x="6542" y="11450"/>
                    <a:pt x="7387" y="11579"/>
                    <a:pt x="8125" y="11778"/>
                  </a:cubicBezTo>
                  <a:cubicBezTo>
                    <a:pt x="9040" y="12017"/>
                    <a:pt x="9826" y="12133"/>
                    <a:pt x="10192" y="12178"/>
                  </a:cubicBezTo>
                  <a:cubicBezTo>
                    <a:pt x="10386" y="12400"/>
                    <a:pt x="10592" y="12616"/>
                    <a:pt x="10794" y="12825"/>
                  </a:cubicBezTo>
                  <a:cubicBezTo>
                    <a:pt x="10744" y="12832"/>
                    <a:pt x="10651" y="12846"/>
                    <a:pt x="10476" y="12870"/>
                  </a:cubicBezTo>
                  <a:cubicBezTo>
                    <a:pt x="10459" y="12873"/>
                    <a:pt x="10438" y="12874"/>
                    <a:pt x="10415" y="12874"/>
                  </a:cubicBezTo>
                  <a:cubicBezTo>
                    <a:pt x="9937" y="12874"/>
                    <a:pt x="8275" y="12348"/>
                    <a:pt x="7425" y="12209"/>
                  </a:cubicBezTo>
                  <a:cubicBezTo>
                    <a:pt x="7327" y="12192"/>
                    <a:pt x="7230" y="12185"/>
                    <a:pt x="7137" y="12185"/>
                  </a:cubicBezTo>
                  <a:cubicBezTo>
                    <a:pt x="6390" y="12185"/>
                    <a:pt x="5890" y="12668"/>
                    <a:pt x="6744" y="13005"/>
                  </a:cubicBezTo>
                  <a:cubicBezTo>
                    <a:pt x="7055" y="13128"/>
                    <a:pt x="7521" y="13170"/>
                    <a:pt x="8010" y="13170"/>
                  </a:cubicBezTo>
                  <a:cubicBezTo>
                    <a:pt x="9030" y="13170"/>
                    <a:pt x="10147" y="12988"/>
                    <a:pt x="10147" y="12988"/>
                  </a:cubicBezTo>
                  <a:lnTo>
                    <a:pt x="10852" y="12884"/>
                  </a:lnTo>
                  <a:cubicBezTo>
                    <a:pt x="11653" y="13702"/>
                    <a:pt x="12401" y="14328"/>
                    <a:pt x="12401" y="14328"/>
                  </a:cubicBezTo>
                  <a:lnTo>
                    <a:pt x="12735" y="14126"/>
                  </a:lnTo>
                  <a:cubicBezTo>
                    <a:pt x="12735" y="14126"/>
                    <a:pt x="12070" y="13914"/>
                    <a:pt x="10985" y="12804"/>
                  </a:cubicBezTo>
                  <a:cubicBezTo>
                    <a:pt x="10974" y="12724"/>
                    <a:pt x="10961" y="12539"/>
                    <a:pt x="10998" y="12167"/>
                  </a:cubicBezTo>
                  <a:cubicBezTo>
                    <a:pt x="11117" y="10977"/>
                    <a:pt x="12154" y="9665"/>
                    <a:pt x="11441" y="8479"/>
                  </a:cubicBezTo>
                  <a:cubicBezTo>
                    <a:pt x="11333" y="8300"/>
                    <a:pt x="11139" y="8165"/>
                    <a:pt x="10952" y="8165"/>
                  </a:cubicBezTo>
                  <a:cubicBezTo>
                    <a:pt x="10843" y="8165"/>
                    <a:pt x="10736" y="8212"/>
                    <a:pt x="10651" y="8323"/>
                  </a:cubicBezTo>
                  <a:cubicBezTo>
                    <a:pt x="10484" y="8538"/>
                    <a:pt x="10481" y="8910"/>
                    <a:pt x="10518" y="9168"/>
                  </a:cubicBezTo>
                  <a:cubicBezTo>
                    <a:pt x="10651" y="10017"/>
                    <a:pt x="10891" y="10779"/>
                    <a:pt x="10794" y="11656"/>
                  </a:cubicBezTo>
                  <a:cubicBezTo>
                    <a:pt x="10790" y="11698"/>
                    <a:pt x="10773" y="12289"/>
                    <a:pt x="10797" y="12609"/>
                  </a:cubicBezTo>
                  <a:cubicBezTo>
                    <a:pt x="10651" y="12452"/>
                    <a:pt x="10497" y="12282"/>
                    <a:pt x="10338" y="12091"/>
                  </a:cubicBezTo>
                  <a:cubicBezTo>
                    <a:pt x="10213" y="11753"/>
                    <a:pt x="10115" y="11402"/>
                    <a:pt x="10046" y="11050"/>
                  </a:cubicBezTo>
                  <a:cubicBezTo>
                    <a:pt x="9864" y="10111"/>
                    <a:pt x="10122" y="9133"/>
                    <a:pt x="10000" y="8180"/>
                  </a:cubicBezTo>
                  <a:cubicBezTo>
                    <a:pt x="9973" y="7969"/>
                    <a:pt x="9744" y="7542"/>
                    <a:pt x="9527" y="7542"/>
                  </a:cubicBezTo>
                  <a:cubicBezTo>
                    <a:pt x="9443" y="7542"/>
                    <a:pt x="9362" y="7606"/>
                    <a:pt x="9294" y="7770"/>
                  </a:cubicBezTo>
                  <a:cubicBezTo>
                    <a:pt x="9182" y="8030"/>
                    <a:pt x="9291" y="8538"/>
                    <a:pt x="9297" y="8820"/>
                  </a:cubicBezTo>
                  <a:cubicBezTo>
                    <a:pt x="9315" y="9620"/>
                    <a:pt x="9363" y="10455"/>
                    <a:pt x="9649" y="11214"/>
                  </a:cubicBezTo>
                  <a:cubicBezTo>
                    <a:pt x="9604" y="11155"/>
                    <a:pt x="9562" y="11099"/>
                    <a:pt x="9520" y="11040"/>
                  </a:cubicBezTo>
                  <a:cubicBezTo>
                    <a:pt x="9450" y="10831"/>
                    <a:pt x="9148" y="9871"/>
                    <a:pt x="8978" y="8733"/>
                  </a:cubicBezTo>
                  <a:cubicBezTo>
                    <a:pt x="8790" y="7439"/>
                    <a:pt x="8869" y="6350"/>
                    <a:pt x="8469" y="5991"/>
                  </a:cubicBezTo>
                  <a:cubicBezTo>
                    <a:pt x="8427" y="5953"/>
                    <a:pt x="8389" y="5936"/>
                    <a:pt x="8355" y="5936"/>
                  </a:cubicBezTo>
                  <a:cubicBezTo>
                    <a:pt x="8067" y="5936"/>
                    <a:pt x="8073" y="7223"/>
                    <a:pt x="8365" y="8580"/>
                  </a:cubicBezTo>
                  <a:cubicBezTo>
                    <a:pt x="8549" y="9422"/>
                    <a:pt x="8887" y="10100"/>
                    <a:pt x="9155" y="10535"/>
                  </a:cubicBezTo>
                  <a:cubicBezTo>
                    <a:pt x="8734" y="9954"/>
                    <a:pt x="8320" y="9360"/>
                    <a:pt x="7923" y="8785"/>
                  </a:cubicBezTo>
                  <a:cubicBezTo>
                    <a:pt x="7746" y="8472"/>
                    <a:pt x="7318" y="7627"/>
                    <a:pt x="7293" y="6722"/>
                  </a:cubicBezTo>
                  <a:cubicBezTo>
                    <a:pt x="7262" y="5581"/>
                    <a:pt x="7231" y="4645"/>
                    <a:pt x="6726" y="4061"/>
                  </a:cubicBezTo>
                  <a:cubicBezTo>
                    <a:pt x="6577" y="3888"/>
                    <a:pt x="6468" y="3803"/>
                    <a:pt x="6399" y="3803"/>
                  </a:cubicBezTo>
                  <a:cubicBezTo>
                    <a:pt x="6233" y="3803"/>
                    <a:pt x="6288" y="4282"/>
                    <a:pt x="6545" y="5198"/>
                  </a:cubicBezTo>
                  <a:cubicBezTo>
                    <a:pt x="6799" y="6092"/>
                    <a:pt x="7095" y="7290"/>
                    <a:pt x="7457" y="8104"/>
                  </a:cubicBezTo>
                  <a:cubicBezTo>
                    <a:pt x="7147" y="7648"/>
                    <a:pt x="6858" y="7216"/>
                    <a:pt x="6598" y="6823"/>
                  </a:cubicBezTo>
                  <a:cubicBezTo>
                    <a:pt x="6431" y="6423"/>
                    <a:pt x="6027" y="5386"/>
                    <a:pt x="5922" y="4499"/>
                  </a:cubicBezTo>
                  <a:cubicBezTo>
                    <a:pt x="5813" y="3562"/>
                    <a:pt x="5662" y="2990"/>
                    <a:pt x="5438" y="2990"/>
                  </a:cubicBezTo>
                  <a:cubicBezTo>
                    <a:pt x="5393" y="2990"/>
                    <a:pt x="5344" y="3013"/>
                    <a:pt x="5293" y="3062"/>
                  </a:cubicBezTo>
                  <a:cubicBezTo>
                    <a:pt x="5081" y="3264"/>
                    <a:pt x="5394" y="4638"/>
                    <a:pt x="5905" y="5766"/>
                  </a:cubicBezTo>
                  <a:cubicBezTo>
                    <a:pt x="5689" y="5428"/>
                    <a:pt x="5526" y="5170"/>
                    <a:pt x="5429" y="5018"/>
                  </a:cubicBezTo>
                  <a:cubicBezTo>
                    <a:pt x="5387" y="4947"/>
                    <a:pt x="5338" y="4875"/>
                    <a:pt x="5286" y="4798"/>
                  </a:cubicBezTo>
                  <a:cubicBezTo>
                    <a:pt x="5171" y="4342"/>
                    <a:pt x="4882" y="3271"/>
                    <a:pt x="4423" y="2105"/>
                  </a:cubicBezTo>
                  <a:cubicBezTo>
                    <a:pt x="3954" y="917"/>
                    <a:pt x="3318" y="0"/>
                    <a:pt x="310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6" name="Google Shape;316;p29"/>
            <p:cNvSpPr/>
            <p:nvPr>
              <p:custDataLst>
                <p:tags r:id="rId6"/>
              </p:custDataLst>
            </p:nvPr>
          </p:nvSpPr>
          <p:spPr>
            <a:xfrm>
              <a:off x="2216132" y="4002983"/>
              <a:ext cx="713496" cy="1146878"/>
            </a:xfrm>
            <a:custGeom>
              <a:avLst/>
              <a:gdLst/>
              <a:ahLst/>
              <a:cxnLst/>
              <a:rect l="l" t="t" r="r" b="b"/>
              <a:pathLst>
                <a:path w="10586" h="17016" extrusionOk="0">
                  <a:moveTo>
                    <a:pt x="8443" y="0"/>
                  </a:moveTo>
                  <a:cubicBezTo>
                    <a:pt x="8399" y="0"/>
                    <a:pt x="8354" y="25"/>
                    <a:pt x="8310" y="82"/>
                  </a:cubicBezTo>
                  <a:cubicBezTo>
                    <a:pt x="8264" y="142"/>
                    <a:pt x="8250" y="214"/>
                    <a:pt x="8239" y="288"/>
                  </a:cubicBezTo>
                  <a:cubicBezTo>
                    <a:pt x="8125" y="980"/>
                    <a:pt x="8191" y="1669"/>
                    <a:pt x="8156" y="2369"/>
                  </a:cubicBezTo>
                  <a:cubicBezTo>
                    <a:pt x="8104" y="3412"/>
                    <a:pt x="7485" y="5012"/>
                    <a:pt x="7203" y="5691"/>
                  </a:cubicBezTo>
                  <a:cubicBezTo>
                    <a:pt x="7144" y="5792"/>
                    <a:pt x="7067" y="5921"/>
                    <a:pt x="6980" y="6067"/>
                  </a:cubicBezTo>
                  <a:cubicBezTo>
                    <a:pt x="7433" y="4877"/>
                    <a:pt x="7318" y="3283"/>
                    <a:pt x="6900" y="2890"/>
                  </a:cubicBezTo>
                  <a:cubicBezTo>
                    <a:pt x="6828" y="2823"/>
                    <a:pt x="6770" y="2792"/>
                    <a:pt x="6725" y="2792"/>
                  </a:cubicBezTo>
                  <a:cubicBezTo>
                    <a:pt x="6448" y="2792"/>
                    <a:pt x="6648" y="3970"/>
                    <a:pt x="6789" y="5006"/>
                  </a:cubicBezTo>
                  <a:cubicBezTo>
                    <a:pt x="6893" y="5785"/>
                    <a:pt x="6765" y="6317"/>
                    <a:pt x="6664" y="6595"/>
                  </a:cubicBezTo>
                  <a:cubicBezTo>
                    <a:pt x="6465" y="6919"/>
                    <a:pt x="6246" y="7284"/>
                    <a:pt x="6017" y="7653"/>
                  </a:cubicBezTo>
                  <a:cubicBezTo>
                    <a:pt x="5978" y="7702"/>
                    <a:pt x="5940" y="7750"/>
                    <a:pt x="5905" y="7796"/>
                  </a:cubicBezTo>
                  <a:cubicBezTo>
                    <a:pt x="6027" y="7549"/>
                    <a:pt x="6142" y="7274"/>
                    <a:pt x="6197" y="7020"/>
                  </a:cubicBezTo>
                  <a:cubicBezTo>
                    <a:pt x="6348" y="6320"/>
                    <a:pt x="5969" y="4730"/>
                    <a:pt x="5402" y="4730"/>
                  </a:cubicBezTo>
                  <a:cubicBezTo>
                    <a:pt x="5393" y="4730"/>
                    <a:pt x="5385" y="4730"/>
                    <a:pt x="5376" y="4731"/>
                  </a:cubicBezTo>
                  <a:cubicBezTo>
                    <a:pt x="4792" y="4776"/>
                    <a:pt x="5474" y="5771"/>
                    <a:pt x="5704" y="6766"/>
                  </a:cubicBezTo>
                  <a:cubicBezTo>
                    <a:pt x="5863" y="7448"/>
                    <a:pt x="5672" y="8063"/>
                    <a:pt x="5540" y="8387"/>
                  </a:cubicBezTo>
                  <a:cubicBezTo>
                    <a:pt x="5522" y="8418"/>
                    <a:pt x="5512" y="8447"/>
                    <a:pt x="5498" y="8477"/>
                  </a:cubicBezTo>
                  <a:cubicBezTo>
                    <a:pt x="5390" y="8644"/>
                    <a:pt x="5286" y="8805"/>
                    <a:pt x="5185" y="8958"/>
                  </a:cubicBezTo>
                  <a:cubicBezTo>
                    <a:pt x="4952" y="9312"/>
                    <a:pt x="4732" y="9646"/>
                    <a:pt x="4520" y="9974"/>
                  </a:cubicBezTo>
                  <a:cubicBezTo>
                    <a:pt x="4747" y="9574"/>
                    <a:pt x="5025" y="8999"/>
                    <a:pt x="5150" y="8429"/>
                  </a:cubicBezTo>
                  <a:cubicBezTo>
                    <a:pt x="5376" y="7385"/>
                    <a:pt x="5053" y="6244"/>
                    <a:pt x="4590" y="5969"/>
                  </a:cubicBezTo>
                  <a:cubicBezTo>
                    <a:pt x="4560" y="5952"/>
                    <a:pt x="4534" y="5943"/>
                    <a:pt x="4512" y="5943"/>
                  </a:cubicBezTo>
                  <a:cubicBezTo>
                    <a:pt x="4186" y="5943"/>
                    <a:pt x="4604" y="7705"/>
                    <a:pt x="4649" y="8669"/>
                  </a:cubicBezTo>
                  <a:cubicBezTo>
                    <a:pt x="4687" y="9449"/>
                    <a:pt x="4395" y="10113"/>
                    <a:pt x="4252" y="10391"/>
                  </a:cubicBezTo>
                  <a:cubicBezTo>
                    <a:pt x="3953" y="10857"/>
                    <a:pt x="3664" y="11316"/>
                    <a:pt x="3366" y="11807"/>
                  </a:cubicBezTo>
                  <a:cubicBezTo>
                    <a:pt x="3584" y="11236"/>
                    <a:pt x="3766" y="10471"/>
                    <a:pt x="3915" y="9706"/>
                  </a:cubicBezTo>
                  <a:cubicBezTo>
                    <a:pt x="4145" y="8537"/>
                    <a:pt x="3671" y="7615"/>
                    <a:pt x="3199" y="7514"/>
                  </a:cubicBezTo>
                  <a:cubicBezTo>
                    <a:pt x="3171" y="7508"/>
                    <a:pt x="3145" y="7505"/>
                    <a:pt x="3122" y="7505"/>
                  </a:cubicBezTo>
                  <a:cubicBezTo>
                    <a:pt x="2757" y="7505"/>
                    <a:pt x="3040" y="8289"/>
                    <a:pt x="3303" y="9775"/>
                  </a:cubicBezTo>
                  <a:cubicBezTo>
                    <a:pt x="3504" y="10906"/>
                    <a:pt x="3250" y="11821"/>
                    <a:pt x="3094" y="12253"/>
                  </a:cubicBezTo>
                  <a:cubicBezTo>
                    <a:pt x="2969" y="12458"/>
                    <a:pt x="2840" y="12670"/>
                    <a:pt x="2708" y="12893"/>
                  </a:cubicBezTo>
                  <a:cubicBezTo>
                    <a:pt x="2558" y="13147"/>
                    <a:pt x="2415" y="13428"/>
                    <a:pt x="2280" y="13717"/>
                  </a:cubicBezTo>
                  <a:cubicBezTo>
                    <a:pt x="2290" y="13428"/>
                    <a:pt x="2301" y="13001"/>
                    <a:pt x="2308" y="12527"/>
                  </a:cubicBezTo>
                  <a:cubicBezTo>
                    <a:pt x="2318" y="11999"/>
                    <a:pt x="2346" y="11480"/>
                    <a:pt x="2436" y="10962"/>
                  </a:cubicBezTo>
                  <a:cubicBezTo>
                    <a:pt x="2537" y="10360"/>
                    <a:pt x="2593" y="9591"/>
                    <a:pt x="2106" y="9125"/>
                  </a:cubicBezTo>
                  <a:cubicBezTo>
                    <a:pt x="2021" y="9044"/>
                    <a:pt x="1930" y="9001"/>
                    <a:pt x="1838" y="9001"/>
                  </a:cubicBezTo>
                  <a:cubicBezTo>
                    <a:pt x="1753" y="9001"/>
                    <a:pt x="1668" y="9039"/>
                    <a:pt x="1591" y="9118"/>
                  </a:cubicBezTo>
                  <a:cubicBezTo>
                    <a:pt x="1493" y="9219"/>
                    <a:pt x="1463" y="9365"/>
                    <a:pt x="1445" y="9504"/>
                  </a:cubicBezTo>
                  <a:cubicBezTo>
                    <a:pt x="1354" y="10273"/>
                    <a:pt x="1584" y="11098"/>
                    <a:pt x="1709" y="11853"/>
                  </a:cubicBezTo>
                  <a:cubicBezTo>
                    <a:pt x="1866" y="12781"/>
                    <a:pt x="2085" y="13547"/>
                    <a:pt x="2197" y="13898"/>
                  </a:cubicBezTo>
                  <a:cubicBezTo>
                    <a:pt x="2075" y="14170"/>
                    <a:pt x="1959" y="14444"/>
                    <a:pt x="1855" y="14712"/>
                  </a:cubicBezTo>
                  <a:cubicBezTo>
                    <a:pt x="1827" y="14671"/>
                    <a:pt x="1779" y="14591"/>
                    <a:pt x="1681" y="14444"/>
                  </a:cubicBezTo>
                  <a:cubicBezTo>
                    <a:pt x="1479" y="14125"/>
                    <a:pt x="1261" y="12263"/>
                    <a:pt x="1028" y="11393"/>
                  </a:cubicBezTo>
                  <a:cubicBezTo>
                    <a:pt x="889" y="10875"/>
                    <a:pt x="543" y="10505"/>
                    <a:pt x="295" y="10505"/>
                  </a:cubicBezTo>
                  <a:cubicBezTo>
                    <a:pt x="125" y="10505"/>
                    <a:pt x="1" y="10679"/>
                    <a:pt x="22" y="11098"/>
                  </a:cubicBezTo>
                  <a:cubicBezTo>
                    <a:pt x="71" y="12131"/>
                    <a:pt x="1438" y="14191"/>
                    <a:pt x="1438" y="14191"/>
                  </a:cubicBezTo>
                  <a:lnTo>
                    <a:pt x="1824" y="14793"/>
                  </a:lnTo>
                  <a:cubicBezTo>
                    <a:pt x="1413" y="15857"/>
                    <a:pt x="1149" y="16797"/>
                    <a:pt x="1149" y="16797"/>
                  </a:cubicBezTo>
                  <a:lnTo>
                    <a:pt x="1473" y="17015"/>
                  </a:lnTo>
                  <a:cubicBezTo>
                    <a:pt x="1473" y="17015"/>
                    <a:pt x="1389" y="16326"/>
                    <a:pt x="1953" y="14879"/>
                  </a:cubicBezTo>
                  <a:cubicBezTo>
                    <a:pt x="2022" y="14834"/>
                    <a:pt x="2186" y="14751"/>
                    <a:pt x="2537" y="14629"/>
                  </a:cubicBezTo>
                  <a:cubicBezTo>
                    <a:pt x="3671" y="14246"/>
                    <a:pt x="5296" y="14650"/>
                    <a:pt x="6083" y="13508"/>
                  </a:cubicBezTo>
                  <a:cubicBezTo>
                    <a:pt x="6271" y="13234"/>
                    <a:pt x="6267" y="12813"/>
                    <a:pt x="5898" y="12726"/>
                  </a:cubicBezTo>
                  <a:cubicBezTo>
                    <a:pt x="5855" y="12716"/>
                    <a:pt x="5811" y="12711"/>
                    <a:pt x="5765" y="12711"/>
                  </a:cubicBezTo>
                  <a:cubicBezTo>
                    <a:pt x="5526" y="12711"/>
                    <a:pt x="5255" y="12836"/>
                    <a:pt x="5074" y="12956"/>
                  </a:cubicBezTo>
                  <a:cubicBezTo>
                    <a:pt x="4353" y="13425"/>
                    <a:pt x="3759" y="13958"/>
                    <a:pt x="2920" y="14232"/>
                  </a:cubicBezTo>
                  <a:cubicBezTo>
                    <a:pt x="2882" y="14246"/>
                    <a:pt x="2335" y="14472"/>
                    <a:pt x="2054" y="14629"/>
                  </a:cubicBezTo>
                  <a:cubicBezTo>
                    <a:pt x="2134" y="14430"/>
                    <a:pt x="2227" y="14218"/>
                    <a:pt x="2335" y="13996"/>
                  </a:cubicBezTo>
                  <a:cubicBezTo>
                    <a:pt x="2593" y="13741"/>
                    <a:pt x="2871" y="13508"/>
                    <a:pt x="3163" y="13300"/>
                  </a:cubicBezTo>
                  <a:cubicBezTo>
                    <a:pt x="3943" y="12747"/>
                    <a:pt x="4941" y="12580"/>
                    <a:pt x="5759" y="12075"/>
                  </a:cubicBezTo>
                  <a:cubicBezTo>
                    <a:pt x="6009" y="11921"/>
                    <a:pt x="6465" y="11261"/>
                    <a:pt x="5870" y="11261"/>
                  </a:cubicBezTo>
                  <a:cubicBezTo>
                    <a:pt x="5861" y="11261"/>
                    <a:pt x="5852" y="11261"/>
                    <a:pt x="5842" y="11261"/>
                  </a:cubicBezTo>
                  <a:cubicBezTo>
                    <a:pt x="5557" y="11268"/>
                    <a:pt x="5140" y="11574"/>
                    <a:pt x="4886" y="11696"/>
                  </a:cubicBezTo>
                  <a:cubicBezTo>
                    <a:pt x="4165" y="12044"/>
                    <a:pt x="3421" y="12434"/>
                    <a:pt x="2850" y="13004"/>
                  </a:cubicBezTo>
                  <a:cubicBezTo>
                    <a:pt x="2885" y="12941"/>
                    <a:pt x="2920" y="12879"/>
                    <a:pt x="2955" y="12816"/>
                  </a:cubicBezTo>
                  <a:cubicBezTo>
                    <a:pt x="3118" y="12667"/>
                    <a:pt x="3867" y="11995"/>
                    <a:pt x="4837" y="11372"/>
                  </a:cubicBezTo>
                  <a:cubicBezTo>
                    <a:pt x="5933" y="10666"/>
                    <a:pt x="6959" y="10290"/>
                    <a:pt x="7120" y="9779"/>
                  </a:cubicBezTo>
                  <a:cubicBezTo>
                    <a:pt x="7162" y="9645"/>
                    <a:pt x="7104" y="9585"/>
                    <a:pt x="6972" y="9585"/>
                  </a:cubicBezTo>
                  <a:cubicBezTo>
                    <a:pt x="6600" y="9585"/>
                    <a:pt x="5642" y="10069"/>
                    <a:pt x="4722" y="10750"/>
                  </a:cubicBezTo>
                  <a:cubicBezTo>
                    <a:pt x="4030" y="11265"/>
                    <a:pt x="3553" y="11853"/>
                    <a:pt x="3265" y="12277"/>
                  </a:cubicBezTo>
                  <a:cubicBezTo>
                    <a:pt x="3619" y="11654"/>
                    <a:pt x="3992" y="11028"/>
                    <a:pt x="4350" y="10430"/>
                  </a:cubicBezTo>
                  <a:cubicBezTo>
                    <a:pt x="4562" y="10141"/>
                    <a:pt x="5153" y="9399"/>
                    <a:pt x="5972" y="9007"/>
                  </a:cubicBezTo>
                  <a:cubicBezTo>
                    <a:pt x="6998" y="8509"/>
                    <a:pt x="7836" y="8092"/>
                    <a:pt x="8159" y="7392"/>
                  </a:cubicBezTo>
                  <a:cubicBezTo>
                    <a:pt x="8300" y="7092"/>
                    <a:pt x="8306" y="6945"/>
                    <a:pt x="8184" y="6945"/>
                  </a:cubicBezTo>
                  <a:cubicBezTo>
                    <a:pt x="8023" y="6945"/>
                    <a:pt x="7639" y="7202"/>
                    <a:pt x="7050" y="7698"/>
                  </a:cubicBezTo>
                  <a:cubicBezTo>
                    <a:pt x="6340" y="8297"/>
                    <a:pt x="5370" y="9059"/>
                    <a:pt x="4778" y="9727"/>
                  </a:cubicBezTo>
                  <a:cubicBezTo>
                    <a:pt x="5066" y="9257"/>
                    <a:pt x="5341" y="8815"/>
                    <a:pt x="5592" y="8415"/>
                  </a:cubicBezTo>
                  <a:cubicBezTo>
                    <a:pt x="5888" y="8098"/>
                    <a:pt x="6664" y="7302"/>
                    <a:pt x="7429" y="6843"/>
                  </a:cubicBezTo>
                  <a:cubicBezTo>
                    <a:pt x="8403" y="6255"/>
                    <a:pt x="8866" y="5834"/>
                    <a:pt x="8477" y="5677"/>
                  </a:cubicBezTo>
                  <a:cubicBezTo>
                    <a:pt x="8461" y="5670"/>
                    <a:pt x="8442" y="5667"/>
                    <a:pt x="8420" y="5667"/>
                  </a:cubicBezTo>
                  <a:cubicBezTo>
                    <a:pt x="8076" y="5667"/>
                    <a:pt x="7036" y="6473"/>
                    <a:pt x="6271" y="7347"/>
                  </a:cubicBezTo>
                  <a:cubicBezTo>
                    <a:pt x="6486" y="7013"/>
                    <a:pt x="6653" y="6756"/>
                    <a:pt x="6754" y="6606"/>
                  </a:cubicBezTo>
                  <a:cubicBezTo>
                    <a:pt x="6799" y="6539"/>
                    <a:pt x="6844" y="6463"/>
                    <a:pt x="6893" y="6383"/>
                  </a:cubicBezTo>
                  <a:cubicBezTo>
                    <a:pt x="7262" y="6094"/>
                    <a:pt x="8118" y="5388"/>
                    <a:pt x="8991" y="4487"/>
                  </a:cubicBezTo>
                  <a:cubicBezTo>
                    <a:pt x="9985" y="3459"/>
                    <a:pt x="10586" y="2380"/>
                    <a:pt x="10303" y="2380"/>
                  </a:cubicBezTo>
                  <a:cubicBezTo>
                    <a:pt x="10258" y="2380"/>
                    <a:pt x="10191" y="2407"/>
                    <a:pt x="10101" y="2465"/>
                  </a:cubicBezTo>
                  <a:cubicBezTo>
                    <a:pt x="9489" y="2859"/>
                    <a:pt x="7937" y="5242"/>
                    <a:pt x="6949" y="6289"/>
                  </a:cubicBezTo>
                  <a:cubicBezTo>
                    <a:pt x="7064" y="6094"/>
                    <a:pt x="7182" y="5876"/>
                    <a:pt x="7293" y="5656"/>
                  </a:cubicBezTo>
                  <a:cubicBezTo>
                    <a:pt x="7446" y="5458"/>
                    <a:pt x="7631" y="5266"/>
                    <a:pt x="7756" y="5078"/>
                  </a:cubicBezTo>
                  <a:cubicBezTo>
                    <a:pt x="7951" y="4790"/>
                    <a:pt x="8135" y="4494"/>
                    <a:pt x="8302" y="4191"/>
                  </a:cubicBezTo>
                  <a:cubicBezTo>
                    <a:pt x="8560" y="3715"/>
                    <a:pt x="8786" y="3214"/>
                    <a:pt x="8928" y="2692"/>
                  </a:cubicBezTo>
                  <a:cubicBezTo>
                    <a:pt x="9095" y="2069"/>
                    <a:pt x="9137" y="1436"/>
                    <a:pt x="8943" y="816"/>
                  </a:cubicBezTo>
                  <a:cubicBezTo>
                    <a:pt x="8898" y="688"/>
                    <a:pt x="8677" y="0"/>
                    <a:pt x="844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7" name="Google Shape;317;p29"/>
            <p:cNvSpPr/>
            <p:nvPr>
              <p:custDataLst>
                <p:tags r:id="rId7"/>
              </p:custDataLst>
            </p:nvPr>
          </p:nvSpPr>
          <p:spPr>
            <a:xfrm>
              <a:off x="2668117" y="4007296"/>
              <a:ext cx="713429" cy="1147013"/>
            </a:xfrm>
            <a:custGeom>
              <a:avLst/>
              <a:gdLst/>
              <a:ahLst/>
              <a:cxnLst/>
              <a:rect l="l" t="t" r="r" b="b"/>
              <a:pathLst>
                <a:path w="10585" h="17018" extrusionOk="0">
                  <a:moveTo>
                    <a:pt x="8444" y="0"/>
                  </a:moveTo>
                  <a:cubicBezTo>
                    <a:pt x="8400" y="0"/>
                    <a:pt x="8355" y="24"/>
                    <a:pt x="8311" y="81"/>
                  </a:cubicBezTo>
                  <a:cubicBezTo>
                    <a:pt x="8266" y="140"/>
                    <a:pt x="8252" y="213"/>
                    <a:pt x="8242" y="286"/>
                  </a:cubicBezTo>
                  <a:cubicBezTo>
                    <a:pt x="8127" y="982"/>
                    <a:pt x="8193" y="1668"/>
                    <a:pt x="8158" y="2367"/>
                  </a:cubicBezTo>
                  <a:cubicBezTo>
                    <a:pt x="8102" y="3411"/>
                    <a:pt x="7483" y="5014"/>
                    <a:pt x="7205" y="5690"/>
                  </a:cubicBezTo>
                  <a:cubicBezTo>
                    <a:pt x="7145" y="5794"/>
                    <a:pt x="7069" y="5919"/>
                    <a:pt x="6982" y="6069"/>
                  </a:cubicBezTo>
                  <a:cubicBezTo>
                    <a:pt x="7434" y="4879"/>
                    <a:pt x="7316" y="3282"/>
                    <a:pt x="6898" y="2889"/>
                  </a:cubicBezTo>
                  <a:cubicBezTo>
                    <a:pt x="6827" y="2822"/>
                    <a:pt x="6769" y="2791"/>
                    <a:pt x="6725" y="2791"/>
                  </a:cubicBezTo>
                  <a:cubicBezTo>
                    <a:pt x="6450" y="2791"/>
                    <a:pt x="6650" y="3968"/>
                    <a:pt x="6791" y="5004"/>
                  </a:cubicBezTo>
                  <a:cubicBezTo>
                    <a:pt x="6895" y="5783"/>
                    <a:pt x="6766" y="6316"/>
                    <a:pt x="6662" y="6594"/>
                  </a:cubicBezTo>
                  <a:cubicBezTo>
                    <a:pt x="6467" y="6918"/>
                    <a:pt x="6245" y="7283"/>
                    <a:pt x="6018" y="7652"/>
                  </a:cubicBezTo>
                  <a:cubicBezTo>
                    <a:pt x="5980" y="7700"/>
                    <a:pt x="5941" y="7749"/>
                    <a:pt x="5907" y="7798"/>
                  </a:cubicBezTo>
                  <a:cubicBezTo>
                    <a:pt x="6029" y="7548"/>
                    <a:pt x="6143" y="7273"/>
                    <a:pt x="6196" y="7022"/>
                  </a:cubicBezTo>
                  <a:cubicBezTo>
                    <a:pt x="6350" y="6319"/>
                    <a:pt x="5971" y="4728"/>
                    <a:pt x="5400" y="4728"/>
                  </a:cubicBezTo>
                  <a:cubicBezTo>
                    <a:pt x="5392" y="4728"/>
                    <a:pt x="5383" y="4729"/>
                    <a:pt x="5374" y="4729"/>
                  </a:cubicBezTo>
                  <a:cubicBezTo>
                    <a:pt x="4793" y="4778"/>
                    <a:pt x="5472" y="5770"/>
                    <a:pt x="5705" y="6764"/>
                  </a:cubicBezTo>
                  <a:cubicBezTo>
                    <a:pt x="5865" y="7447"/>
                    <a:pt x="5674" y="8066"/>
                    <a:pt x="5538" y="8386"/>
                  </a:cubicBezTo>
                  <a:cubicBezTo>
                    <a:pt x="5524" y="8417"/>
                    <a:pt x="5511" y="8445"/>
                    <a:pt x="5500" y="8476"/>
                  </a:cubicBezTo>
                  <a:cubicBezTo>
                    <a:pt x="5392" y="8643"/>
                    <a:pt x="5288" y="8803"/>
                    <a:pt x="5187" y="8956"/>
                  </a:cubicBezTo>
                  <a:cubicBezTo>
                    <a:pt x="4954" y="9311"/>
                    <a:pt x="4731" y="9645"/>
                    <a:pt x="4519" y="9976"/>
                  </a:cubicBezTo>
                  <a:cubicBezTo>
                    <a:pt x="4748" y="9572"/>
                    <a:pt x="5027" y="8998"/>
                    <a:pt x="5152" y="8431"/>
                  </a:cubicBezTo>
                  <a:cubicBezTo>
                    <a:pt x="5378" y="7384"/>
                    <a:pt x="5051" y="6246"/>
                    <a:pt x="4589" y="5971"/>
                  </a:cubicBezTo>
                  <a:cubicBezTo>
                    <a:pt x="4559" y="5953"/>
                    <a:pt x="4532" y="5945"/>
                    <a:pt x="4510" y="5945"/>
                  </a:cubicBezTo>
                  <a:cubicBezTo>
                    <a:pt x="4185" y="5945"/>
                    <a:pt x="4605" y="7705"/>
                    <a:pt x="4651" y="8671"/>
                  </a:cubicBezTo>
                  <a:cubicBezTo>
                    <a:pt x="4689" y="9447"/>
                    <a:pt x="4397" y="10112"/>
                    <a:pt x="4251" y="10390"/>
                  </a:cubicBezTo>
                  <a:cubicBezTo>
                    <a:pt x="3955" y="10856"/>
                    <a:pt x="3666" y="11315"/>
                    <a:pt x="3367" y="11806"/>
                  </a:cubicBezTo>
                  <a:cubicBezTo>
                    <a:pt x="3587" y="11235"/>
                    <a:pt x="3767" y="10470"/>
                    <a:pt x="3917" y="9708"/>
                  </a:cubicBezTo>
                  <a:cubicBezTo>
                    <a:pt x="4143" y="8539"/>
                    <a:pt x="3674" y="7614"/>
                    <a:pt x="3197" y="7513"/>
                  </a:cubicBezTo>
                  <a:cubicBezTo>
                    <a:pt x="3169" y="7506"/>
                    <a:pt x="3144" y="7503"/>
                    <a:pt x="3121" y="7503"/>
                  </a:cubicBezTo>
                  <a:cubicBezTo>
                    <a:pt x="2759" y="7503"/>
                    <a:pt x="3043" y="8287"/>
                    <a:pt x="3304" y="9774"/>
                  </a:cubicBezTo>
                  <a:cubicBezTo>
                    <a:pt x="3507" y="10905"/>
                    <a:pt x="3253" y="11824"/>
                    <a:pt x="3096" y="12251"/>
                  </a:cubicBezTo>
                  <a:cubicBezTo>
                    <a:pt x="2970" y="12457"/>
                    <a:pt x="2842" y="12672"/>
                    <a:pt x="2710" y="12892"/>
                  </a:cubicBezTo>
                  <a:cubicBezTo>
                    <a:pt x="2560" y="13145"/>
                    <a:pt x="2418" y="13427"/>
                    <a:pt x="2282" y="13719"/>
                  </a:cubicBezTo>
                  <a:cubicBezTo>
                    <a:pt x="2288" y="13427"/>
                    <a:pt x="2302" y="12999"/>
                    <a:pt x="2309" y="12526"/>
                  </a:cubicBezTo>
                  <a:cubicBezTo>
                    <a:pt x="2320" y="12001"/>
                    <a:pt x="2348" y="11482"/>
                    <a:pt x="2439" y="10960"/>
                  </a:cubicBezTo>
                  <a:cubicBezTo>
                    <a:pt x="2539" y="10362"/>
                    <a:pt x="2591" y="9590"/>
                    <a:pt x="2108" y="9127"/>
                  </a:cubicBezTo>
                  <a:cubicBezTo>
                    <a:pt x="2023" y="9044"/>
                    <a:pt x="1930" y="9000"/>
                    <a:pt x="1838" y="9000"/>
                  </a:cubicBezTo>
                  <a:cubicBezTo>
                    <a:pt x="1753" y="9000"/>
                    <a:pt x="1668" y="9038"/>
                    <a:pt x="1593" y="9117"/>
                  </a:cubicBezTo>
                  <a:cubicBezTo>
                    <a:pt x="1495" y="9221"/>
                    <a:pt x="1464" y="9364"/>
                    <a:pt x="1447" y="9502"/>
                  </a:cubicBezTo>
                  <a:cubicBezTo>
                    <a:pt x="1356" y="10271"/>
                    <a:pt x="1583" y="11096"/>
                    <a:pt x="1711" y="11851"/>
                  </a:cubicBezTo>
                  <a:cubicBezTo>
                    <a:pt x="1867" y="12784"/>
                    <a:pt x="2087" y="13545"/>
                    <a:pt x="2198" y="13900"/>
                  </a:cubicBezTo>
                  <a:cubicBezTo>
                    <a:pt x="2076" y="14168"/>
                    <a:pt x="1962" y="14443"/>
                    <a:pt x="1857" y="14711"/>
                  </a:cubicBezTo>
                  <a:cubicBezTo>
                    <a:pt x="1829" y="14669"/>
                    <a:pt x="1781" y="14592"/>
                    <a:pt x="1683" y="14443"/>
                  </a:cubicBezTo>
                  <a:cubicBezTo>
                    <a:pt x="1478" y="14127"/>
                    <a:pt x="1262" y="12262"/>
                    <a:pt x="1029" y="11392"/>
                  </a:cubicBezTo>
                  <a:cubicBezTo>
                    <a:pt x="889" y="10874"/>
                    <a:pt x="543" y="10504"/>
                    <a:pt x="295" y="10504"/>
                  </a:cubicBezTo>
                  <a:cubicBezTo>
                    <a:pt x="125" y="10504"/>
                    <a:pt x="0" y="10679"/>
                    <a:pt x="20" y="11100"/>
                  </a:cubicBezTo>
                  <a:cubicBezTo>
                    <a:pt x="72" y="12129"/>
                    <a:pt x="1440" y="14193"/>
                    <a:pt x="1440" y="14193"/>
                  </a:cubicBezTo>
                  <a:lnTo>
                    <a:pt x="1826" y="14791"/>
                  </a:lnTo>
                  <a:cubicBezTo>
                    <a:pt x="1416" y="15859"/>
                    <a:pt x="1151" y="16799"/>
                    <a:pt x="1151" y="16799"/>
                  </a:cubicBezTo>
                  <a:lnTo>
                    <a:pt x="1474" y="17017"/>
                  </a:lnTo>
                  <a:cubicBezTo>
                    <a:pt x="1474" y="17017"/>
                    <a:pt x="1391" y="16325"/>
                    <a:pt x="1954" y="14878"/>
                  </a:cubicBezTo>
                  <a:cubicBezTo>
                    <a:pt x="2024" y="14833"/>
                    <a:pt x="2184" y="14749"/>
                    <a:pt x="2539" y="14628"/>
                  </a:cubicBezTo>
                  <a:cubicBezTo>
                    <a:pt x="3674" y="14245"/>
                    <a:pt x="5294" y="14648"/>
                    <a:pt x="6081" y="13510"/>
                  </a:cubicBezTo>
                  <a:cubicBezTo>
                    <a:pt x="6272" y="13236"/>
                    <a:pt x="6265" y="12811"/>
                    <a:pt x="5896" y="12725"/>
                  </a:cubicBezTo>
                  <a:cubicBezTo>
                    <a:pt x="5854" y="12715"/>
                    <a:pt x="5809" y="12710"/>
                    <a:pt x="5764" y="12710"/>
                  </a:cubicBezTo>
                  <a:cubicBezTo>
                    <a:pt x="5526" y="12710"/>
                    <a:pt x="5256" y="12834"/>
                    <a:pt x="5076" y="12954"/>
                  </a:cubicBezTo>
                  <a:cubicBezTo>
                    <a:pt x="4355" y="13427"/>
                    <a:pt x="3760" y="13960"/>
                    <a:pt x="2922" y="14231"/>
                  </a:cubicBezTo>
                  <a:cubicBezTo>
                    <a:pt x="2884" y="14245"/>
                    <a:pt x="2338" y="14471"/>
                    <a:pt x="2055" y="14628"/>
                  </a:cubicBezTo>
                  <a:cubicBezTo>
                    <a:pt x="2135" y="14429"/>
                    <a:pt x="2230" y="14220"/>
                    <a:pt x="2338" y="13995"/>
                  </a:cubicBezTo>
                  <a:cubicBezTo>
                    <a:pt x="2595" y="13744"/>
                    <a:pt x="2873" y="13507"/>
                    <a:pt x="3165" y="13298"/>
                  </a:cubicBezTo>
                  <a:cubicBezTo>
                    <a:pt x="3945" y="12749"/>
                    <a:pt x="4944" y="12578"/>
                    <a:pt x="5761" y="12074"/>
                  </a:cubicBezTo>
                  <a:cubicBezTo>
                    <a:pt x="6008" y="11923"/>
                    <a:pt x="6463" y="11260"/>
                    <a:pt x="5869" y="11260"/>
                  </a:cubicBezTo>
                  <a:cubicBezTo>
                    <a:pt x="5860" y="11260"/>
                    <a:pt x="5851" y="11260"/>
                    <a:pt x="5841" y="11260"/>
                  </a:cubicBezTo>
                  <a:cubicBezTo>
                    <a:pt x="5559" y="11270"/>
                    <a:pt x="5141" y="11573"/>
                    <a:pt x="4888" y="11698"/>
                  </a:cubicBezTo>
                  <a:cubicBezTo>
                    <a:pt x="4167" y="12046"/>
                    <a:pt x="3423" y="12432"/>
                    <a:pt x="2852" y="13003"/>
                  </a:cubicBezTo>
                  <a:cubicBezTo>
                    <a:pt x="2887" y="12943"/>
                    <a:pt x="2922" y="12877"/>
                    <a:pt x="2956" y="12815"/>
                  </a:cubicBezTo>
                  <a:cubicBezTo>
                    <a:pt x="3120" y="12669"/>
                    <a:pt x="3868" y="11994"/>
                    <a:pt x="4835" y="11371"/>
                  </a:cubicBezTo>
                  <a:cubicBezTo>
                    <a:pt x="5935" y="10665"/>
                    <a:pt x="6961" y="10289"/>
                    <a:pt x="7121" y="9778"/>
                  </a:cubicBezTo>
                  <a:cubicBezTo>
                    <a:pt x="7163" y="9644"/>
                    <a:pt x="7104" y="9584"/>
                    <a:pt x="6972" y="9584"/>
                  </a:cubicBezTo>
                  <a:cubicBezTo>
                    <a:pt x="6599" y="9584"/>
                    <a:pt x="5642" y="10067"/>
                    <a:pt x="4724" y="10748"/>
                  </a:cubicBezTo>
                  <a:cubicBezTo>
                    <a:pt x="4032" y="11263"/>
                    <a:pt x="3552" y="11851"/>
                    <a:pt x="3266" y="12275"/>
                  </a:cubicBezTo>
                  <a:cubicBezTo>
                    <a:pt x="3621" y="11652"/>
                    <a:pt x="3993" y="11030"/>
                    <a:pt x="4352" y="10432"/>
                  </a:cubicBezTo>
                  <a:cubicBezTo>
                    <a:pt x="4564" y="10139"/>
                    <a:pt x="5156" y="9402"/>
                    <a:pt x="5970" y="9005"/>
                  </a:cubicBezTo>
                  <a:cubicBezTo>
                    <a:pt x="6999" y="8508"/>
                    <a:pt x="7834" y="8094"/>
                    <a:pt x="8162" y="7391"/>
                  </a:cubicBezTo>
                  <a:cubicBezTo>
                    <a:pt x="8302" y="7090"/>
                    <a:pt x="8308" y="6944"/>
                    <a:pt x="8186" y="6944"/>
                  </a:cubicBezTo>
                  <a:cubicBezTo>
                    <a:pt x="8025" y="6944"/>
                    <a:pt x="7641" y="7201"/>
                    <a:pt x="7052" y="7697"/>
                  </a:cubicBezTo>
                  <a:cubicBezTo>
                    <a:pt x="6342" y="8296"/>
                    <a:pt x="5371" y="9061"/>
                    <a:pt x="4780" y="9725"/>
                  </a:cubicBezTo>
                  <a:cubicBezTo>
                    <a:pt x="5069" y="9256"/>
                    <a:pt x="5344" y="8813"/>
                    <a:pt x="5591" y="8417"/>
                  </a:cubicBezTo>
                  <a:cubicBezTo>
                    <a:pt x="5890" y="8097"/>
                    <a:pt x="6665" y="7300"/>
                    <a:pt x="7431" y="6841"/>
                  </a:cubicBezTo>
                  <a:cubicBezTo>
                    <a:pt x="8401" y="6257"/>
                    <a:pt x="8868" y="5836"/>
                    <a:pt x="8478" y="5676"/>
                  </a:cubicBezTo>
                  <a:cubicBezTo>
                    <a:pt x="8462" y="5669"/>
                    <a:pt x="8443" y="5666"/>
                    <a:pt x="8422" y="5666"/>
                  </a:cubicBezTo>
                  <a:cubicBezTo>
                    <a:pt x="8078" y="5666"/>
                    <a:pt x="7038" y="6472"/>
                    <a:pt x="6272" y="7346"/>
                  </a:cubicBezTo>
                  <a:cubicBezTo>
                    <a:pt x="6488" y="7012"/>
                    <a:pt x="6655" y="6754"/>
                    <a:pt x="6752" y="6605"/>
                  </a:cubicBezTo>
                  <a:cubicBezTo>
                    <a:pt x="6801" y="6538"/>
                    <a:pt x="6847" y="6462"/>
                    <a:pt x="6895" y="6382"/>
                  </a:cubicBezTo>
                  <a:cubicBezTo>
                    <a:pt x="7261" y="6093"/>
                    <a:pt x="8120" y="5387"/>
                    <a:pt x="8989" y="4489"/>
                  </a:cubicBezTo>
                  <a:cubicBezTo>
                    <a:pt x="9987" y="3459"/>
                    <a:pt x="10585" y="2379"/>
                    <a:pt x="10302" y="2379"/>
                  </a:cubicBezTo>
                  <a:cubicBezTo>
                    <a:pt x="10257" y="2379"/>
                    <a:pt x="10190" y="2406"/>
                    <a:pt x="10100" y="2464"/>
                  </a:cubicBezTo>
                  <a:cubicBezTo>
                    <a:pt x="9487" y="2857"/>
                    <a:pt x="7939" y="5240"/>
                    <a:pt x="6951" y="6292"/>
                  </a:cubicBezTo>
                  <a:cubicBezTo>
                    <a:pt x="7065" y="6093"/>
                    <a:pt x="7181" y="5874"/>
                    <a:pt x="7295" y="5655"/>
                  </a:cubicBezTo>
                  <a:cubicBezTo>
                    <a:pt x="7449" y="5457"/>
                    <a:pt x="7629" y="5265"/>
                    <a:pt x="7758" y="5077"/>
                  </a:cubicBezTo>
                  <a:cubicBezTo>
                    <a:pt x="7953" y="4789"/>
                    <a:pt x="8137" y="4496"/>
                    <a:pt x="8300" y="4190"/>
                  </a:cubicBezTo>
                  <a:cubicBezTo>
                    <a:pt x="8562" y="3713"/>
                    <a:pt x="8788" y="3216"/>
                    <a:pt x="8927" y="2690"/>
                  </a:cubicBezTo>
                  <a:cubicBezTo>
                    <a:pt x="9098" y="2067"/>
                    <a:pt x="9139" y="1435"/>
                    <a:pt x="8941" y="818"/>
                  </a:cubicBezTo>
                  <a:cubicBezTo>
                    <a:pt x="8900" y="687"/>
                    <a:pt x="8679" y="0"/>
                    <a:pt x="8444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8" name="Google Shape;318;p29"/>
            <p:cNvSpPr/>
            <p:nvPr>
              <p:custDataLst>
                <p:tags r:id="rId8"/>
              </p:custDataLst>
            </p:nvPr>
          </p:nvSpPr>
          <p:spPr>
            <a:xfrm>
              <a:off x="6299784" y="1167846"/>
              <a:ext cx="1892188" cy="450973"/>
            </a:xfrm>
            <a:custGeom>
              <a:avLst/>
              <a:gdLst/>
              <a:ahLst/>
              <a:cxnLst/>
              <a:rect l="l" t="t" r="r" b="b"/>
              <a:pathLst>
                <a:path w="28074" h="6691" extrusionOk="0">
                  <a:moveTo>
                    <a:pt x="19903" y="0"/>
                  </a:moveTo>
                  <a:cubicBezTo>
                    <a:pt x="17565" y="0"/>
                    <a:pt x="17945" y="2321"/>
                    <a:pt x="16231" y="2965"/>
                  </a:cubicBezTo>
                  <a:cubicBezTo>
                    <a:pt x="15963" y="3065"/>
                    <a:pt x="15721" y="3107"/>
                    <a:pt x="15498" y="3107"/>
                  </a:cubicBezTo>
                  <a:cubicBezTo>
                    <a:pt x="14413" y="3107"/>
                    <a:pt x="13764" y="2128"/>
                    <a:pt x="12749" y="2128"/>
                  </a:cubicBezTo>
                  <a:cubicBezTo>
                    <a:pt x="12602" y="2128"/>
                    <a:pt x="12447" y="2149"/>
                    <a:pt x="12282" y="2196"/>
                  </a:cubicBezTo>
                  <a:cubicBezTo>
                    <a:pt x="10747" y="2634"/>
                    <a:pt x="11735" y="3841"/>
                    <a:pt x="10420" y="4280"/>
                  </a:cubicBezTo>
                  <a:cubicBezTo>
                    <a:pt x="10203" y="4352"/>
                    <a:pt x="10024" y="4380"/>
                    <a:pt x="9869" y="4380"/>
                  </a:cubicBezTo>
                  <a:cubicBezTo>
                    <a:pt x="9372" y="4380"/>
                    <a:pt x="9112" y="4098"/>
                    <a:pt x="8573" y="4098"/>
                  </a:cubicBezTo>
                  <a:cubicBezTo>
                    <a:pt x="8258" y="4098"/>
                    <a:pt x="7848" y="4194"/>
                    <a:pt x="7240" y="4499"/>
                  </a:cubicBezTo>
                  <a:cubicBezTo>
                    <a:pt x="5264" y="5487"/>
                    <a:pt x="4826" y="5814"/>
                    <a:pt x="4387" y="5926"/>
                  </a:cubicBezTo>
                  <a:cubicBezTo>
                    <a:pt x="3949" y="6033"/>
                    <a:pt x="0" y="6690"/>
                    <a:pt x="0" y="6690"/>
                  </a:cubicBezTo>
                  <a:lnTo>
                    <a:pt x="27308" y="6690"/>
                  </a:lnTo>
                  <a:cubicBezTo>
                    <a:pt x="27308" y="6690"/>
                    <a:pt x="28074" y="4280"/>
                    <a:pt x="26540" y="3291"/>
                  </a:cubicBezTo>
                  <a:cubicBezTo>
                    <a:pt x="26028" y="2963"/>
                    <a:pt x="25699" y="2878"/>
                    <a:pt x="25427" y="2878"/>
                  </a:cubicBezTo>
                  <a:cubicBezTo>
                    <a:pt x="25134" y="2878"/>
                    <a:pt x="24906" y="2977"/>
                    <a:pt x="24588" y="2977"/>
                  </a:cubicBezTo>
                  <a:cubicBezTo>
                    <a:pt x="24314" y="2977"/>
                    <a:pt x="23974" y="2904"/>
                    <a:pt x="23467" y="2634"/>
                  </a:cubicBezTo>
                  <a:cubicBezTo>
                    <a:pt x="23467" y="2634"/>
                    <a:pt x="22590" y="112"/>
                    <a:pt x="20069" y="4"/>
                  </a:cubicBezTo>
                  <a:cubicBezTo>
                    <a:pt x="20012" y="1"/>
                    <a:pt x="19957" y="0"/>
                    <a:pt x="19903" y="0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319" name="Google Shape;319;p29"/>
            <p:cNvSpPr/>
            <p:nvPr>
              <p:custDataLst>
                <p:tags r:id="rId9"/>
              </p:custDataLst>
            </p:nvPr>
          </p:nvSpPr>
          <p:spPr>
            <a:xfrm>
              <a:off x="1364814" y="1549600"/>
              <a:ext cx="1544673" cy="368206"/>
            </a:xfrm>
            <a:custGeom>
              <a:avLst/>
              <a:gdLst/>
              <a:ahLst/>
              <a:cxnLst/>
              <a:rect l="l" t="t" r="r" b="b"/>
              <a:pathLst>
                <a:path w="22918" h="5463" extrusionOk="0">
                  <a:moveTo>
                    <a:pt x="16250" y="1"/>
                  </a:moveTo>
                  <a:cubicBezTo>
                    <a:pt x="14339" y="1"/>
                    <a:pt x="14650" y="1894"/>
                    <a:pt x="13249" y="2418"/>
                  </a:cubicBezTo>
                  <a:cubicBezTo>
                    <a:pt x="13029" y="2501"/>
                    <a:pt x="12831" y="2535"/>
                    <a:pt x="12648" y="2535"/>
                  </a:cubicBezTo>
                  <a:cubicBezTo>
                    <a:pt x="11763" y="2535"/>
                    <a:pt x="11234" y="1737"/>
                    <a:pt x="10407" y="1737"/>
                  </a:cubicBezTo>
                  <a:cubicBezTo>
                    <a:pt x="10288" y="1737"/>
                    <a:pt x="10162" y="1754"/>
                    <a:pt x="10027" y="1792"/>
                  </a:cubicBezTo>
                  <a:cubicBezTo>
                    <a:pt x="8771" y="2150"/>
                    <a:pt x="9579" y="3135"/>
                    <a:pt x="8503" y="3493"/>
                  </a:cubicBezTo>
                  <a:cubicBezTo>
                    <a:pt x="8326" y="3552"/>
                    <a:pt x="8180" y="3575"/>
                    <a:pt x="8054" y="3575"/>
                  </a:cubicBezTo>
                  <a:cubicBezTo>
                    <a:pt x="7651" y="3575"/>
                    <a:pt x="7437" y="3347"/>
                    <a:pt x="6998" y="3347"/>
                  </a:cubicBezTo>
                  <a:cubicBezTo>
                    <a:pt x="6740" y="3347"/>
                    <a:pt x="6405" y="3425"/>
                    <a:pt x="5908" y="3674"/>
                  </a:cubicBezTo>
                  <a:cubicBezTo>
                    <a:pt x="4297" y="4478"/>
                    <a:pt x="3938" y="4746"/>
                    <a:pt x="3580" y="4837"/>
                  </a:cubicBezTo>
                  <a:cubicBezTo>
                    <a:pt x="3222" y="4927"/>
                    <a:pt x="1" y="5463"/>
                    <a:pt x="1" y="5463"/>
                  </a:cubicBezTo>
                  <a:lnTo>
                    <a:pt x="22292" y="5463"/>
                  </a:lnTo>
                  <a:cubicBezTo>
                    <a:pt x="22292" y="5463"/>
                    <a:pt x="22918" y="3493"/>
                    <a:pt x="21665" y="2690"/>
                  </a:cubicBezTo>
                  <a:cubicBezTo>
                    <a:pt x="21246" y="2420"/>
                    <a:pt x="20976" y="2350"/>
                    <a:pt x="20753" y="2350"/>
                  </a:cubicBezTo>
                  <a:cubicBezTo>
                    <a:pt x="20515" y="2350"/>
                    <a:pt x="20330" y="2430"/>
                    <a:pt x="20071" y="2430"/>
                  </a:cubicBezTo>
                  <a:cubicBezTo>
                    <a:pt x="19848" y="2430"/>
                    <a:pt x="19570" y="2371"/>
                    <a:pt x="19156" y="2150"/>
                  </a:cubicBezTo>
                  <a:cubicBezTo>
                    <a:pt x="19156" y="2150"/>
                    <a:pt x="18440" y="90"/>
                    <a:pt x="16384" y="4"/>
                  </a:cubicBezTo>
                  <a:cubicBezTo>
                    <a:pt x="16338" y="2"/>
                    <a:pt x="16293" y="1"/>
                    <a:pt x="16250" y="1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6400" y="613410"/>
            <a:ext cx="11379200" cy="878205"/>
            <a:chOff x="640" y="966"/>
            <a:chExt cx="17920" cy="1383"/>
          </a:xfrm>
        </p:grpSpPr>
        <p:cxnSp>
          <p:nvCxnSpPr>
            <p:cNvPr id="1" name="直接连接符 0"/>
            <p:cNvCxnSpPr/>
            <p:nvPr>
              <p:custDataLst>
                <p:tags r:id="rId10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1414" y="966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二、不规律作息的危害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1201" name="Google Shape;1201;p38"/>
          <p:cNvSpPr txBox="1"/>
          <p:nvPr>
            <p:custDataLst>
              <p:tags r:id="rId12"/>
            </p:custDataLst>
          </p:nvPr>
        </p:nvSpPr>
        <p:spPr>
          <a:xfrm>
            <a:off x="1070610" y="2289810"/>
            <a:ext cx="9886950" cy="808355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你得出了什么结论？</a:t>
            </a:r>
            <a:endParaRPr lang="zh-CN" altLang="en-US">
              <a:solidFill>
                <a:srgbClr val="FFC39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750" y="86360"/>
            <a:ext cx="108896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案例：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ym typeface="+mn-ea"/>
              </a:rPr>
              <a:t>   </a:t>
            </a:r>
            <a:r>
              <a:rPr sz="2400" dirty="0">
                <a:sym typeface="+mn-ea"/>
              </a:rPr>
              <a:t>大学生暑期作息情况调查</a:t>
            </a:r>
            <a:r>
              <a:rPr lang="zh-CN" sz="2400" dirty="0">
                <a:sym typeface="+mn-ea"/>
              </a:rPr>
              <a:t>　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endParaRPr lang="zh-CN" sz="2400" dirty="0">
              <a:sym typeface="+mn-ea"/>
            </a:endParaRPr>
          </a:p>
          <a:p>
            <a:pPr algn="l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小调查：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l" fontAlgn="auto">
              <a:lnSpc>
                <a:spcPct val="200000"/>
              </a:lnSpc>
              <a:buClrTx/>
              <a:buSzTx/>
              <a:buFontTx/>
            </a:pPr>
            <a:r>
              <a:rPr sz="2400" dirty="0">
                <a:sym typeface="+mn-ea"/>
              </a:rPr>
              <a:t>班级同学的作息情况</a:t>
            </a:r>
            <a:endParaRPr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7" name="Google Shape;1197;p38"/>
          <p:cNvGrpSpPr/>
          <p:nvPr/>
        </p:nvGrpSpPr>
        <p:grpSpPr>
          <a:xfrm>
            <a:off x="9156700" y="2935605"/>
            <a:ext cx="1799590" cy="3498850"/>
            <a:chOff x="6272550" y="1876262"/>
            <a:chExt cx="1757625" cy="3276000"/>
          </a:xfrm>
        </p:grpSpPr>
        <p:sp>
          <p:nvSpPr>
            <p:cNvPr id="1198" name="Google Shape;1198;p38"/>
            <p:cNvSpPr/>
            <p:nvPr/>
          </p:nvSpPr>
          <p:spPr>
            <a:xfrm>
              <a:off x="6272550" y="1876262"/>
              <a:ext cx="1757625" cy="3267000"/>
            </a:xfrm>
            <a:custGeom>
              <a:avLst/>
              <a:gdLst/>
              <a:ahLst/>
              <a:cxnLst/>
              <a:rect l="l" t="t" r="r" b="b"/>
              <a:pathLst>
                <a:path w="70305" h="130680" extrusionOk="0">
                  <a:moveTo>
                    <a:pt x="37171" y="1"/>
                  </a:moveTo>
                  <a:cubicBezTo>
                    <a:pt x="32704" y="1"/>
                    <a:pt x="29353" y="5287"/>
                    <a:pt x="27921" y="9769"/>
                  </a:cubicBezTo>
                  <a:cubicBezTo>
                    <a:pt x="23320" y="24169"/>
                    <a:pt x="25478" y="40059"/>
                    <a:pt x="25490" y="54906"/>
                  </a:cubicBezTo>
                  <a:cubicBezTo>
                    <a:pt x="25490" y="55129"/>
                    <a:pt x="25490" y="55352"/>
                    <a:pt x="25478" y="55588"/>
                  </a:cubicBezTo>
                  <a:cubicBezTo>
                    <a:pt x="25118" y="66515"/>
                    <a:pt x="23803" y="78360"/>
                    <a:pt x="24993" y="89274"/>
                  </a:cubicBezTo>
                  <a:lnTo>
                    <a:pt x="24993" y="89274"/>
                  </a:lnTo>
                  <a:cubicBezTo>
                    <a:pt x="24977" y="89126"/>
                    <a:pt x="24151" y="81857"/>
                    <a:pt x="19123" y="81857"/>
                  </a:cubicBezTo>
                  <a:cubicBezTo>
                    <a:pt x="18035" y="81857"/>
                    <a:pt x="16749" y="82198"/>
                    <a:pt x="15233" y="83025"/>
                  </a:cubicBezTo>
                  <a:cubicBezTo>
                    <a:pt x="6636" y="87714"/>
                    <a:pt x="19524" y="112322"/>
                    <a:pt x="19524" y="112322"/>
                  </a:cubicBezTo>
                  <a:cubicBezTo>
                    <a:pt x="19524" y="112322"/>
                    <a:pt x="14496" y="108647"/>
                    <a:pt x="9884" y="108647"/>
                  </a:cubicBezTo>
                  <a:cubicBezTo>
                    <a:pt x="7944" y="108647"/>
                    <a:pt x="6078" y="109297"/>
                    <a:pt x="4690" y="111144"/>
                  </a:cubicBezTo>
                  <a:cubicBezTo>
                    <a:pt x="1" y="117395"/>
                    <a:pt x="10544" y="124428"/>
                    <a:pt x="10544" y="124428"/>
                  </a:cubicBezTo>
                  <a:cubicBezTo>
                    <a:pt x="10544" y="124428"/>
                    <a:pt x="6205" y="123216"/>
                    <a:pt x="3313" y="123216"/>
                  </a:cubicBezTo>
                  <a:cubicBezTo>
                    <a:pt x="1867" y="123216"/>
                    <a:pt x="782" y="123519"/>
                    <a:pt x="782" y="124428"/>
                  </a:cubicBezTo>
                  <a:cubicBezTo>
                    <a:pt x="782" y="127169"/>
                    <a:pt x="3908" y="129514"/>
                    <a:pt x="12888" y="130680"/>
                  </a:cubicBezTo>
                  <a:lnTo>
                    <a:pt x="61324" y="130680"/>
                  </a:lnTo>
                  <a:cubicBezTo>
                    <a:pt x="61324" y="130680"/>
                    <a:pt x="69139" y="126388"/>
                    <a:pt x="67576" y="121700"/>
                  </a:cubicBezTo>
                  <a:cubicBezTo>
                    <a:pt x="66854" y="119533"/>
                    <a:pt x="64714" y="118950"/>
                    <a:pt x="62622" y="118950"/>
                  </a:cubicBezTo>
                  <a:cubicBezTo>
                    <a:pt x="60186" y="118950"/>
                    <a:pt x="57814" y="119740"/>
                    <a:pt x="57814" y="119740"/>
                  </a:cubicBezTo>
                  <a:cubicBezTo>
                    <a:pt x="57814" y="119740"/>
                    <a:pt x="70305" y="104508"/>
                    <a:pt x="69523" y="97872"/>
                  </a:cubicBezTo>
                  <a:cubicBezTo>
                    <a:pt x="69290" y="95888"/>
                    <a:pt x="67700" y="95192"/>
                    <a:pt x="65584" y="95192"/>
                  </a:cubicBezTo>
                  <a:cubicBezTo>
                    <a:pt x="60610" y="95192"/>
                    <a:pt x="52728" y="99038"/>
                    <a:pt x="52728" y="99038"/>
                  </a:cubicBezTo>
                  <a:cubicBezTo>
                    <a:pt x="52728" y="99038"/>
                    <a:pt x="65231" y="67397"/>
                    <a:pt x="62887" y="53343"/>
                  </a:cubicBezTo>
                  <a:cubicBezTo>
                    <a:pt x="62178" y="49095"/>
                    <a:pt x="60477" y="47591"/>
                    <a:pt x="58385" y="47591"/>
                  </a:cubicBezTo>
                  <a:cubicBezTo>
                    <a:pt x="55022" y="47591"/>
                    <a:pt x="50650" y="51477"/>
                    <a:pt x="47767" y="54100"/>
                  </a:cubicBezTo>
                  <a:cubicBezTo>
                    <a:pt x="48858" y="46744"/>
                    <a:pt x="49318" y="39290"/>
                    <a:pt x="49119" y="31860"/>
                  </a:cubicBezTo>
                  <a:cubicBezTo>
                    <a:pt x="48883" y="23066"/>
                    <a:pt x="49566" y="8069"/>
                    <a:pt x="41863" y="1892"/>
                  </a:cubicBezTo>
                  <a:cubicBezTo>
                    <a:pt x="40199" y="561"/>
                    <a:pt x="38626" y="1"/>
                    <a:pt x="37171" y="1"/>
                  </a:cubicBezTo>
                  <a:close/>
                </a:path>
              </a:pathLst>
            </a:custGeom>
            <a:solidFill>
              <a:srgbClr val="F796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  <p:sp>
          <p:nvSpPr>
            <p:cNvPr id="1199" name="Google Shape;1199;p38"/>
            <p:cNvSpPr/>
            <p:nvPr/>
          </p:nvSpPr>
          <p:spPr>
            <a:xfrm>
              <a:off x="6759700" y="2429262"/>
              <a:ext cx="979300" cy="2723000"/>
            </a:xfrm>
            <a:custGeom>
              <a:avLst/>
              <a:gdLst/>
              <a:ahLst/>
              <a:cxnLst/>
              <a:rect l="l" t="t" r="r" b="b"/>
              <a:pathLst>
                <a:path w="39172" h="108920" extrusionOk="0">
                  <a:moveTo>
                    <a:pt x="17587" y="0"/>
                  </a:moveTo>
                  <a:cubicBezTo>
                    <a:pt x="17184" y="0"/>
                    <a:pt x="16882" y="333"/>
                    <a:pt x="16869" y="723"/>
                  </a:cubicBezTo>
                  <a:lnTo>
                    <a:pt x="13967" y="89657"/>
                  </a:lnTo>
                  <a:lnTo>
                    <a:pt x="1378" y="76025"/>
                  </a:lnTo>
                  <a:cubicBezTo>
                    <a:pt x="1227" y="75862"/>
                    <a:pt x="1025" y="75781"/>
                    <a:pt x="824" y="75781"/>
                  </a:cubicBezTo>
                  <a:cubicBezTo>
                    <a:pt x="644" y="75781"/>
                    <a:pt x="464" y="75846"/>
                    <a:pt x="323" y="75975"/>
                  </a:cubicBezTo>
                  <a:cubicBezTo>
                    <a:pt x="13" y="76261"/>
                    <a:pt x="1" y="76732"/>
                    <a:pt x="273" y="77042"/>
                  </a:cubicBezTo>
                  <a:lnTo>
                    <a:pt x="13893" y="91790"/>
                  </a:lnTo>
                  <a:lnTo>
                    <a:pt x="13360" y="108150"/>
                  </a:lnTo>
                  <a:cubicBezTo>
                    <a:pt x="13347" y="108560"/>
                    <a:pt x="13669" y="108907"/>
                    <a:pt x="14079" y="108919"/>
                  </a:cubicBezTo>
                  <a:lnTo>
                    <a:pt x="14104" y="108919"/>
                  </a:lnTo>
                  <a:cubicBezTo>
                    <a:pt x="14513" y="108919"/>
                    <a:pt x="14835" y="108597"/>
                    <a:pt x="14848" y="108200"/>
                  </a:cubicBezTo>
                  <a:lnTo>
                    <a:pt x="15183" y="97918"/>
                  </a:lnTo>
                  <a:cubicBezTo>
                    <a:pt x="15207" y="97905"/>
                    <a:pt x="15220" y="97905"/>
                    <a:pt x="15232" y="97893"/>
                  </a:cubicBezTo>
                  <a:lnTo>
                    <a:pt x="25304" y="92695"/>
                  </a:lnTo>
                  <a:cubicBezTo>
                    <a:pt x="25441" y="92819"/>
                    <a:pt x="25626" y="92906"/>
                    <a:pt x="25825" y="92906"/>
                  </a:cubicBezTo>
                  <a:lnTo>
                    <a:pt x="25863" y="92906"/>
                  </a:lnTo>
                  <a:lnTo>
                    <a:pt x="34446" y="92510"/>
                  </a:lnTo>
                  <a:cubicBezTo>
                    <a:pt x="34868" y="92497"/>
                    <a:pt x="35177" y="92137"/>
                    <a:pt x="35165" y="91728"/>
                  </a:cubicBezTo>
                  <a:cubicBezTo>
                    <a:pt x="35141" y="91334"/>
                    <a:pt x="34829" y="91020"/>
                    <a:pt x="34429" y="91020"/>
                  </a:cubicBezTo>
                  <a:cubicBezTo>
                    <a:pt x="34414" y="91020"/>
                    <a:pt x="34399" y="91020"/>
                    <a:pt x="34383" y="91021"/>
                  </a:cubicBezTo>
                  <a:lnTo>
                    <a:pt x="27983" y="91306"/>
                  </a:lnTo>
                  <a:lnTo>
                    <a:pt x="38663" y="85787"/>
                  </a:lnTo>
                  <a:cubicBezTo>
                    <a:pt x="39035" y="85600"/>
                    <a:pt x="39171" y="85142"/>
                    <a:pt x="38986" y="84782"/>
                  </a:cubicBezTo>
                  <a:cubicBezTo>
                    <a:pt x="38855" y="84521"/>
                    <a:pt x="38597" y="84377"/>
                    <a:pt x="38327" y="84377"/>
                  </a:cubicBezTo>
                  <a:cubicBezTo>
                    <a:pt x="38211" y="84377"/>
                    <a:pt x="38092" y="84403"/>
                    <a:pt x="37980" y="84459"/>
                  </a:cubicBezTo>
                  <a:lnTo>
                    <a:pt x="15245" y="96206"/>
                  </a:lnTo>
                  <a:lnTo>
                    <a:pt x="15369" y="92336"/>
                  </a:lnTo>
                  <a:lnTo>
                    <a:pt x="15394" y="92311"/>
                  </a:lnTo>
                  <a:cubicBezTo>
                    <a:pt x="15692" y="92038"/>
                    <a:pt x="15716" y="91554"/>
                    <a:pt x="15431" y="91256"/>
                  </a:cubicBezTo>
                  <a:lnTo>
                    <a:pt x="15406" y="91231"/>
                  </a:lnTo>
                  <a:lnTo>
                    <a:pt x="16299" y="63956"/>
                  </a:lnTo>
                  <a:cubicBezTo>
                    <a:pt x="16398" y="63919"/>
                    <a:pt x="16485" y="63869"/>
                    <a:pt x="16572" y="63795"/>
                  </a:cubicBezTo>
                  <a:lnTo>
                    <a:pt x="24697" y="56179"/>
                  </a:lnTo>
                  <a:cubicBezTo>
                    <a:pt x="24994" y="56167"/>
                    <a:pt x="25254" y="55980"/>
                    <a:pt x="25353" y="55683"/>
                  </a:cubicBezTo>
                  <a:lnTo>
                    <a:pt x="25416" y="55509"/>
                  </a:lnTo>
                  <a:lnTo>
                    <a:pt x="34929" y="46603"/>
                  </a:lnTo>
                  <a:cubicBezTo>
                    <a:pt x="35227" y="46330"/>
                    <a:pt x="35240" y="45847"/>
                    <a:pt x="34967" y="45549"/>
                  </a:cubicBezTo>
                  <a:cubicBezTo>
                    <a:pt x="34818" y="45394"/>
                    <a:pt x="34618" y="45316"/>
                    <a:pt x="34418" y="45316"/>
                  </a:cubicBezTo>
                  <a:cubicBezTo>
                    <a:pt x="34236" y="45316"/>
                    <a:pt x="34054" y="45381"/>
                    <a:pt x="33912" y="45512"/>
                  </a:cubicBezTo>
                  <a:lnTo>
                    <a:pt x="26519" y="52433"/>
                  </a:lnTo>
                  <a:lnTo>
                    <a:pt x="29261" y="44756"/>
                  </a:lnTo>
                  <a:cubicBezTo>
                    <a:pt x="29397" y="44359"/>
                    <a:pt x="29199" y="43937"/>
                    <a:pt x="28815" y="43800"/>
                  </a:cubicBezTo>
                  <a:cubicBezTo>
                    <a:pt x="28730" y="43767"/>
                    <a:pt x="28644" y="43752"/>
                    <a:pt x="28558" y="43752"/>
                  </a:cubicBezTo>
                  <a:cubicBezTo>
                    <a:pt x="28254" y="43752"/>
                    <a:pt x="27966" y="43947"/>
                    <a:pt x="27859" y="44247"/>
                  </a:cubicBezTo>
                  <a:lnTo>
                    <a:pt x="24138" y="54666"/>
                  </a:lnTo>
                  <a:lnTo>
                    <a:pt x="16361" y="61934"/>
                  </a:lnTo>
                  <a:lnTo>
                    <a:pt x="18371" y="772"/>
                  </a:lnTo>
                  <a:cubicBezTo>
                    <a:pt x="18383" y="362"/>
                    <a:pt x="18060" y="15"/>
                    <a:pt x="17651" y="3"/>
                  </a:cubicBezTo>
                  <a:cubicBezTo>
                    <a:pt x="17630" y="1"/>
                    <a:pt x="17608" y="0"/>
                    <a:pt x="1758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endParaRPr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6400" y="613410"/>
            <a:ext cx="11379200" cy="878205"/>
            <a:chOff x="640" y="966"/>
            <a:chExt cx="17920" cy="1383"/>
          </a:xfrm>
        </p:grpSpPr>
        <p:cxnSp>
          <p:nvCxnSpPr>
            <p:cNvPr id="1" name="直接连接符 0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1414" y="966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二、不规律作息的危害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039495" y="1899285"/>
            <a:ext cx="66751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5600" fontAlgn="auto">
              <a:lnSpc>
                <a:spcPct val="150000"/>
              </a:lnSpc>
            </a:pPr>
            <a:r>
              <a:rPr lang="zh-CN" altLang="en-US" sz="1800" b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作息不规律对身体造成的多种损害中，最常见的就是使人经常疲劳，精神不振，身体抵抗力下降，而对于抵抗力比较弱的人来说，感冒等呼吸道疾病，胃肠道等消化道疾病也都会找上门来。作息不规律会导致记忆力下降。人的交感神经应该是夜间休息，白天兴奋，来支持人一天的工作，而熬夜者的交感神经却是在夜晚兴奋，所谓一张一弛，熬夜后的第二天白天，交感神经就难以充分兴奋了。长时间熬夜，还会破坏人体内分泌和神经系统的正常循环。神经系统失调会使皮肤出现干燥，弹性差，缺乏光泽等问题；而内分泌失调会使皮肤出现暗疮、粉刺、黄褐班、黑斑等问题。</a:t>
            </a:r>
            <a:endParaRPr lang="zh-CN" altLang="en-US" sz="1800" b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作息规律的内涵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不规律作息的危害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72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如何规律作息</a:t>
            </a:r>
            <a:endParaRPr lang="zh-CN" altLang="en-US" sz="2000" b="1" kern="1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33490" y="2308225"/>
            <a:ext cx="48787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取快递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复习明天考试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看电视剧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读书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锻炼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逛淘宝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写周记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陌生电话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9330" y="3539490"/>
            <a:ext cx="4065270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如果这是你一天的待完成任务，你会如何规划？</a:t>
            </a:r>
            <a:endParaRPr lang="zh-CN" altLang="en-US" sz="2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090" y="504825"/>
            <a:ext cx="11700510" cy="986790"/>
            <a:chOff x="134" y="795"/>
            <a:chExt cx="18426" cy="1554"/>
          </a:xfrm>
        </p:grpSpPr>
        <p:cxnSp>
          <p:nvCxnSpPr>
            <p:cNvPr id="3" name="直接连接符 2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640" y="795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三、如何规律作息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3"/>
              </p:custDataLst>
            </p:nvPr>
          </p:nvSpPr>
          <p:spPr>
            <a:xfrm>
              <a:off x="134" y="161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55600"/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一）如何进行时间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  <a:endParaRPr 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84960" y="2964180"/>
          <a:ext cx="9039860" cy="31559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56030"/>
                <a:gridCol w="3912870"/>
                <a:gridCol w="3870960"/>
              </a:tblGrid>
              <a:tr h="803910">
                <a:tc>
                  <a:txBody>
                    <a:bodyPr wrap="square"/>
                    <a:lstStyle/>
                    <a:p>
                      <a:pPr algn="ctr"/>
                      <a:endParaRPr lang="zh-CN" altLang="en-US" sz="16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紧急</a:t>
                      </a:r>
                      <a:endParaRPr lang="zh-CN" altLang="en-US" sz="2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400" b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不紧急</a:t>
                      </a:r>
                      <a:endParaRPr lang="zh-CN" altLang="en-US" sz="2400" b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</a:tr>
              <a:tr h="107188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重要</a:t>
                      </a:r>
                      <a:endParaRPr lang="zh-CN" altLang="en-US" sz="2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复习明天考试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取快递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algn="ctr"/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读书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algn="ctr"/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阅读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algn="ctr"/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写周记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83283" marR="83283" marT="41642" marB="41642" vert="horz" anchor="ctr"/>
                </a:tc>
              </a:tr>
              <a:tr h="896620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sz="22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不重要</a:t>
                      </a:r>
                      <a:endParaRPr lang="zh-CN" altLang="en-US" sz="22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陌生电话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  <a:tc>
                  <a:txBody>
                    <a:bodyPr wrap="square"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看电视剧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逛淘宝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83283" marR="83283" marT="41642" marB="41642" vert="horz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898660" y="1925430"/>
            <a:ext cx="2394857" cy="52197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优先计划管理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090" y="504825"/>
            <a:ext cx="11700510" cy="986790"/>
            <a:chOff x="134" y="795"/>
            <a:chExt cx="18426" cy="1554"/>
          </a:xfrm>
        </p:grpSpPr>
        <p:cxnSp>
          <p:nvCxnSpPr>
            <p:cNvPr id="2" name="直接连接符 1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640" y="795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三、如何规律作息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4"/>
              </p:custDataLst>
            </p:nvPr>
          </p:nvSpPr>
          <p:spPr>
            <a:xfrm>
              <a:off x="134" y="161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55600"/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一）如何进行时间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  <a:endParaRPr 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31620" y="18313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>
                <a:solidFill>
                  <a:srgbClr val="D973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rPr>
              <a:t>各小组讨论</a:t>
            </a:r>
            <a:endParaRPr lang="zh-CN" altLang="en-US" sz="2400" b="1">
              <a:solidFill>
                <a:srgbClr val="D9732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722370" y="1831340"/>
            <a:ext cx="7301118" cy="4271010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 flipH="1">
            <a:off x="4867638" y="2306376"/>
            <a:ext cx="5374601" cy="853890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400" spc="15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隶书" panose="02010509060101010101" pitchFamily="49" charset="-122"/>
                <a:sym typeface="Arial" panose="020B0604020202020204" pitchFamily="34" charset="0"/>
              </a:rPr>
              <a:t>每天坚持固定的时间上床睡觉，坚持每天早起，在保证充足睡眠的同时，不断地强化自己早睡早起的生物钟，长此以往就可以养成一个健康的生物钟了。</a:t>
            </a:r>
            <a:endParaRPr lang="zh-CN" altLang="en-US" sz="2400" spc="15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873120" y="2635739"/>
            <a:ext cx="94140" cy="1163491"/>
          </a:xfrm>
          <a:prstGeom prst="rect">
            <a:avLst/>
          </a:prstGeom>
          <a:solidFill>
            <a:schemeClr val="l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3873120" y="4341530"/>
            <a:ext cx="94140" cy="1163491"/>
          </a:xfrm>
          <a:prstGeom prst="rect">
            <a:avLst/>
          </a:prstGeom>
          <a:solidFill>
            <a:schemeClr val="l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090" y="504617"/>
            <a:ext cx="11700510" cy="986998"/>
            <a:chOff x="134" y="795"/>
            <a:chExt cx="18426" cy="1554"/>
          </a:xfrm>
        </p:grpSpPr>
        <p:cxnSp>
          <p:nvCxnSpPr>
            <p:cNvPr id="3" name="直接连接符 2"/>
            <p:cNvCxnSpPr/>
            <p:nvPr>
              <p:custDataLst>
                <p:tags r:id="rId5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640" y="795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三、如何规律作息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34" y="161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55600"/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二）如何合理作息</a:t>
              </a:r>
              <a:endParaRPr 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302510" y="3429000"/>
            <a:ext cx="84378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D973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rPr>
              <a:t>同学们列出自己的合理作息时间表。</a:t>
            </a:r>
            <a:endParaRPr lang="zh-CN" altLang="en-US" sz="2400" b="1">
              <a:solidFill>
                <a:srgbClr val="D9732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090" y="504617"/>
            <a:ext cx="11700510" cy="986998"/>
            <a:chOff x="134" y="795"/>
            <a:chExt cx="18426" cy="1554"/>
          </a:xfrm>
        </p:grpSpPr>
        <p:cxnSp>
          <p:nvCxnSpPr>
            <p:cNvPr id="13" name="直接连接符 12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640" y="795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三、如何规律作息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3"/>
              </p:custDataLst>
            </p:nvPr>
          </p:nvSpPr>
          <p:spPr>
            <a:xfrm>
              <a:off x="134" y="161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355600"/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二）如何合理作息</a:t>
              </a:r>
              <a:endParaRPr lang="zh-CN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以寝室为单位，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互相监督同学们所列作息表的完成情况。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" name="立方体 232"/>
          <p:cNvSpPr/>
          <p:nvPr>
            <p:custDataLst>
              <p:tags r:id="rId1"/>
            </p:custDataLst>
          </p:nvPr>
        </p:nvSpPr>
        <p:spPr>
          <a:xfrm>
            <a:off x="969645" y="1697990"/>
            <a:ext cx="3180080" cy="1606550"/>
          </a:xfrm>
          <a:prstGeom prst="cube">
            <a:avLst>
              <a:gd name="adj" fmla="val 11645"/>
            </a:avLst>
          </a:prstGeom>
          <a:solidFill>
            <a:srgbClr val="376FF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2" name="矩形 261"/>
          <p:cNvSpPr/>
          <p:nvPr>
            <p:custDataLst>
              <p:tags r:id="rId2"/>
            </p:custDataLst>
          </p:nvPr>
        </p:nvSpPr>
        <p:spPr>
          <a:xfrm>
            <a:off x="1094740" y="1970405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5" name="图片 264" descr="343435383036303b343532343136343bcfeec4bfb7b6cea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01035" y="2536190"/>
            <a:ext cx="675005" cy="675005"/>
          </a:xfrm>
          <a:prstGeom prst="rect">
            <a:avLst/>
          </a:prstGeom>
        </p:spPr>
      </p:pic>
      <p:sp>
        <p:nvSpPr>
          <p:cNvPr id="240" name="圆角矩形 239"/>
          <p:cNvSpPr/>
          <p:nvPr>
            <p:custDataLst>
              <p:tags r:id="rId6"/>
            </p:custDataLst>
          </p:nvPr>
        </p:nvSpPr>
        <p:spPr>
          <a:xfrm>
            <a:off x="1321435" y="2248535"/>
            <a:ext cx="1228725" cy="139065"/>
          </a:xfrm>
          <a:prstGeom prst="roundRect">
            <a:avLst/>
          </a:prstGeom>
          <a:gradFill>
            <a:gsLst>
              <a:gs pos="0">
                <a:srgbClr val="376FFF">
                  <a:lumMod val="20000"/>
                  <a:lumOff val="80000"/>
                </a:srgbClr>
              </a:gs>
              <a:gs pos="78000">
                <a:srgbClr val="376FFF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1" name="文本框 240"/>
          <p:cNvSpPr txBox="1"/>
          <p:nvPr>
            <p:custDataLst>
              <p:tags r:id="rId7"/>
            </p:custDataLst>
          </p:nvPr>
        </p:nvSpPr>
        <p:spPr>
          <a:xfrm flipH="1">
            <a:off x="1408430" y="2118995"/>
            <a:ext cx="2146935" cy="1010285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懒床56%</a:t>
            </a:r>
            <a:endParaRPr lang="zh-CN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243" name="立方体 242"/>
          <p:cNvSpPr/>
          <p:nvPr>
            <p:custDataLst>
              <p:tags r:id="rId8"/>
            </p:custDataLst>
          </p:nvPr>
        </p:nvSpPr>
        <p:spPr>
          <a:xfrm>
            <a:off x="1230630" y="1353820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376FFF">
                  <a:lumMod val="10000"/>
                  <a:lumOff val="90000"/>
                </a:srgbClr>
              </a:gs>
              <a:gs pos="0">
                <a:srgbClr val="376FFF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8" name="文本框 257"/>
          <p:cNvSpPr txBox="1"/>
          <p:nvPr>
            <p:custDataLst>
              <p:tags r:id="rId9"/>
            </p:custDataLst>
          </p:nvPr>
        </p:nvSpPr>
        <p:spPr>
          <a:xfrm>
            <a:off x="1182370" y="1438275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01</a:t>
            </a:r>
            <a:endParaRPr lang="en-US" altLang="zh-CN" sz="2000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33" name="立方体 432"/>
          <p:cNvSpPr/>
          <p:nvPr>
            <p:custDataLst>
              <p:tags r:id="rId10"/>
            </p:custDataLst>
          </p:nvPr>
        </p:nvSpPr>
        <p:spPr>
          <a:xfrm>
            <a:off x="4505960" y="1697990"/>
            <a:ext cx="3180080" cy="1606550"/>
          </a:xfrm>
          <a:prstGeom prst="cube">
            <a:avLst>
              <a:gd name="adj" fmla="val 11645"/>
            </a:avLst>
          </a:prstGeom>
          <a:solidFill>
            <a:srgbClr val="FFD247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4" name="矩形 433"/>
          <p:cNvSpPr/>
          <p:nvPr>
            <p:custDataLst>
              <p:tags r:id="rId11"/>
            </p:custDataLst>
          </p:nvPr>
        </p:nvSpPr>
        <p:spPr>
          <a:xfrm>
            <a:off x="4631055" y="1970405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 descr="343439383331313b343532303032373bbfcdbba7b5b5b0b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37350" y="2534285"/>
            <a:ext cx="676910" cy="676910"/>
          </a:xfrm>
          <a:prstGeom prst="rect">
            <a:avLst/>
          </a:prstGeom>
        </p:spPr>
      </p:pic>
      <p:sp>
        <p:nvSpPr>
          <p:cNvPr id="435" name="圆角矩形 434"/>
          <p:cNvSpPr/>
          <p:nvPr>
            <p:custDataLst>
              <p:tags r:id="rId15"/>
            </p:custDataLst>
          </p:nvPr>
        </p:nvSpPr>
        <p:spPr>
          <a:xfrm>
            <a:off x="4857750" y="2248535"/>
            <a:ext cx="1228725" cy="139065"/>
          </a:xfrm>
          <a:prstGeom prst="roundRect">
            <a:avLst/>
          </a:prstGeom>
          <a:gradFill>
            <a:gsLst>
              <a:gs pos="0">
                <a:srgbClr val="FFD247">
                  <a:lumMod val="20000"/>
                  <a:lumOff val="80000"/>
                </a:srgbClr>
              </a:gs>
              <a:gs pos="78000">
                <a:srgbClr val="FFD247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6" name="文本框 435"/>
          <p:cNvSpPr txBox="1"/>
          <p:nvPr>
            <p:custDataLst>
              <p:tags r:id="rId16"/>
            </p:custDataLst>
          </p:nvPr>
        </p:nvSpPr>
        <p:spPr>
          <a:xfrm flipH="1">
            <a:off x="4944745" y="2118995"/>
            <a:ext cx="2260600" cy="1010285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不按时写作业45%</a:t>
            </a:r>
            <a:endParaRPr lang="zh-CN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38" name="立方体 437"/>
          <p:cNvSpPr/>
          <p:nvPr>
            <p:custDataLst>
              <p:tags r:id="rId17"/>
            </p:custDataLst>
          </p:nvPr>
        </p:nvSpPr>
        <p:spPr>
          <a:xfrm>
            <a:off x="4766945" y="1353820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FFD247">
                  <a:lumMod val="10000"/>
                  <a:lumOff val="90000"/>
                </a:srgbClr>
              </a:gs>
              <a:gs pos="0">
                <a:srgbClr val="FFD247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9" name="文本框 438"/>
          <p:cNvSpPr txBox="1"/>
          <p:nvPr>
            <p:custDataLst>
              <p:tags r:id="rId18"/>
            </p:custDataLst>
          </p:nvPr>
        </p:nvSpPr>
        <p:spPr>
          <a:xfrm>
            <a:off x="4718685" y="1438275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02</a:t>
            </a:r>
            <a:endParaRPr lang="en-US" altLang="zh-CN" sz="2000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46" name="立方体 445"/>
          <p:cNvSpPr/>
          <p:nvPr>
            <p:custDataLst>
              <p:tags r:id="rId19"/>
            </p:custDataLst>
          </p:nvPr>
        </p:nvSpPr>
        <p:spPr>
          <a:xfrm>
            <a:off x="8042275" y="1697990"/>
            <a:ext cx="3180080" cy="1606550"/>
          </a:xfrm>
          <a:prstGeom prst="cube">
            <a:avLst>
              <a:gd name="adj" fmla="val 11645"/>
            </a:avLst>
          </a:prstGeom>
          <a:solidFill>
            <a:srgbClr val="376FF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7" name="矩形 446"/>
          <p:cNvSpPr/>
          <p:nvPr>
            <p:custDataLst>
              <p:tags r:id="rId20"/>
            </p:custDataLst>
          </p:nvPr>
        </p:nvSpPr>
        <p:spPr>
          <a:xfrm>
            <a:off x="8167370" y="1970405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3" name="图片 42" descr="343439383331313b343532303033363bd3aad2b5ccfcc5e4d6c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71760" y="2536190"/>
            <a:ext cx="676910" cy="676910"/>
          </a:xfrm>
          <a:prstGeom prst="rect">
            <a:avLst/>
          </a:prstGeom>
        </p:spPr>
      </p:pic>
      <p:sp>
        <p:nvSpPr>
          <p:cNvPr id="448" name="圆角矩形 447"/>
          <p:cNvSpPr/>
          <p:nvPr>
            <p:custDataLst>
              <p:tags r:id="rId24"/>
            </p:custDataLst>
          </p:nvPr>
        </p:nvSpPr>
        <p:spPr>
          <a:xfrm>
            <a:off x="8394065" y="2248535"/>
            <a:ext cx="1228725" cy="139065"/>
          </a:xfrm>
          <a:prstGeom prst="roundRect">
            <a:avLst/>
          </a:prstGeom>
          <a:gradFill>
            <a:gsLst>
              <a:gs pos="0">
                <a:srgbClr val="376FFF">
                  <a:lumMod val="20000"/>
                  <a:lumOff val="80000"/>
                </a:srgbClr>
              </a:gs>
              <a:gs pos="78000">
                <a:srgbClr val="376FFF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9" name="文本框 448"/>
          <p:cNvSpPr txBox="1"/>
          <p:nvPr>
            <p:custDataLst>
              <p:tags r:id="rId25"/>
            </p:custDataLst>
          </p:nvPr>
        </p:nvSpPr>
        <p:spPr>
          <a:xfrm flipH="1">
            <a:off x="8481060" y="2118995"/>
            <a:ext cx="2195830" cy="93345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玩手机时间过长90%</a:t>
            </a:r>
            <a:endParaRPr lang="zh-CN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51" name="立方体 450"/>
          <p:cNvSpPr/>
          <p:nvPr>
            <p:custDataLst>
              <p:tags r:id="rId26"/>
            </p:custDataLst>
          </p:nvPr>
        </p:nvSpPr>
        <p:spPr>
          <a:xfrm>
            <a:off x="8303260" y="1353820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376FFF">
                  <a:lumMod val="10000"/>
                  <a:lumOff val="90000"/>
                </a:srgbClr>
              </a:gs>
              <a:gs pos="0">
                <a:srgbClr val="376FFF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2" name="文本框 451"/>
          <p:cNvSpPr txBox="1"/>
          <p:nvPr>
            <p:custDataLst>
              <p:tags r:id="rId27"/>
            </p:custDataLst>
          </p:nvPr>
        </p:nvSpPr>
        <p:spPr>
          <a:xfrm>
            <a:off x="8255000" y="1438275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03</a:t>
            </a:r>
            <a:endParaRPr lang="en-US" altLang="zh-CN" sz="2000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55" name="立方体 454"/>
          <p:cNvSpPr/>
          <p:nvPr>
            <p:custDataLst>
              <p:tags r:id="rId28"/>
            </p:custDataLst>
          </p:nvPr>
        </p:nvSpPr>
        <p:spPr>
          <a:xfrm>
            <a:off x="4505960" y="3909060"/>
            <a:ext cx="3180080" cy="1606550"/>
          </a:xfrm>
          <a:prstGeom prst="cube">
            <a:avLst>
              <a:gd name="adj" fmla="val 11645"/>
            </a:avLst>
          </a:prstGeom>
          <a:solidFill>
            <a:srgbClr val="376FF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6" name="矩形 455"/>
          <p:cNvSpPr/>
          <p:nvPr>
            <p:custDataLst>
              <p:tags r:id="rId29"/>
            </p:custDataLst>
          </p:nvPr>
        </p:nvSpPr>
        <p:spPr>
          <a:xfrm>
            <a:off x="4631055" y="4181475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5" name="图片 44" descr="343435383037343b343532333834323bbdb1b1ad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735445" y="4747260"/>
            <a:ext cx="676910" cy="676910"/>
          </a:xfrm>
          <a:prstGeom prst="rect">
            <a:avLst/>
          </a:prstGeom>
        </p:spPr>
      </p:pic>
      <p:sp>
        <p:nvSpPr>
          <p:cNvPr id="457" name="圆角矩形 456"/>
          <p:cNvSpPr/>
          <p:nvPr>
            <p:custDataLst>
              <p:tags r:id="rId33"/>
            </p:custDataLst>
          </p:nvPr>
        </p:nvSpPr>
        <p:spPr>
          <a:xfrm>
            <a:off x="4857750" y="4459605"/>
            <a:ext cx="1228725" cy="139065"/>
          </a:xfrm>
          <a:prstGeom prst="roundRect">
            <a:avLst/>
          </a:prstGeom>
          <a:gradFill>
            <a:gsLst>
              <a:gs pos="0">
                <a:srgbClr val="376FFF">
                  <a:lumMod val="20000"/>
                  <a:lumOff val="80000"/>
                </a:srgbClr>
              </a:gs>
              <a:gs pos="78000">
                <a:srgbClr val="376FFF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8" name="文本框 457"/>
          <p:cNvSpPr txBox="1"/>
          <p:nvPr>
            <p:custDataLst>
              <p:tags r:id="rId34"/>
            </p:custDataLst>
          </p:nvPr>
        </p:nvSpPr>
        <p:spPr>
          <a:xfrm flipH="1">
            <a:off x="4944745" y="4330065"/>
            <a:ext cx="2157095" cy="922655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不做运动33%</a:t>
            </a:r>
            <a:endParaRPr lang="zh-CN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60" name="立方体 459"/>
          <p:cNvSpPr/>
          <p:nvPr>
            <p:custDataLst>
              <p:tags r:id="rId35"/>
            </p:custDataLst>
          </p:nvPr>
        </p:nvSpPr>
        <p:spPr>
          <a:xfrm>
            <a:off x="4766945" y="3552190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376FFF">
                  <a:lumMod val="10000"/>
                  <a:lumOff val="90000"/>
                </a:srgbClr>
              </a:gs>
              <a:gs pos="0">
                <a:srgbClr val="376FFF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1" name="文本框 460"/>
          <p:cNvSpPr txBox="1"/>
          <p:nvPr>
            <p:custDataLst>
              <p:tags r:id="rId36"/>
            </p:custDataLst>
          </p:nvPr>
        </p:nvSpPr>
        <p:spPr>
          <a:xfrm>
            <a:off x="4718685" y="3649345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376FFF"/>
                </a:solidFill>
                <a:latin typeface="MiSans Bold" panose="00000800000000000000" charset="-122"/>
                <a:ea typeface="MiSans Bold" panose="00000800000000000000" charset="-122"/>
              </a:rPr>
              <a:t>05</a:t>
            </a:r>
            <a:endParaRPr lang="en-US" altLang="zh-CN" sz="2000" spc="300" dirty="0">
              <a:solidFill>
                <a:srgbClr val="376FFF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64" name="立方体 463"/>
          <p:cNvSpPr/>
          <p:nvPr>
            <p:custDataLst>
              <p:tags r:id="rId37"/>
            </p:custDataLst>
          </p:nvPr>
        </p:nvSpPr>
        <p:spPr>
          <a:xfrm>
            <a:off x="969645" y="3910965"/>
            <a:ext cx="3180080" cy="1606550"/>
          </a:xfrm>
          <a:prstGeom prst="cube">
            <a:avLst>
              <a:gd name="adj" fmla="val 11645"/>
            </a:avLst>
          </a:prstGeom>
          <a:solidFill>
            <a:srgbClr val="FFD247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5" name="矩形 464"/>
          <p:cNvSpPr/>
          <p:nvPr>
            <p:custDataLst>
              <p:tags r:id="rId38"/>
            </p:custDataLst>
          </p:nvPr>
        </p:nvSpPr>
        <p:spPr>
          <a:xfrm>
            <a:off x="1094740" y="4183380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4" name="图片 43" descr="343435383038363b343532323338393bbacfd7f7bbfad6c6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199130" y="4743450"/>
            <a:ext cx="676910" cy="676910"/>
          </a:xfrm>
          <a:prstGeom prst="rect">
            <a:avLst/>
          </a:prstGeom>
        </p:spPr>
      </p:pic>
      <p:sp>
        <p:nvSpPr>
          <p:cNvPr id="466" name="圆角矩形 465"/>
          <p:cNvSpPr/>
          <p:nvPr>
            <p:custDataLst>
              <p:tags r:id="rId42"/>
            </p:custDataLst>
          </p:nvPr>
        </p:nvSpPr>
        <p:spPr>
          <a:xfrm>
            <a:off x="1321435" y="4461510"/>
            <a:ext cx="1228725" cy="139065"/>
          </a:xfrm>
          <a:prstGeom prst="roundRect">
            <a:avLst/>
          </a:prstGeom>
          <a:gradFill>
            <a:gsLst>
              <a:gs pos="0">
                <a:srgbClr val="FFD247">
                  <a:lumMod val="20000"/>
                  <a:lumOff val="80000"/>
                </a:srgbClr>
              </a:gs>
              <a:gs pos="78000">
                <a:srgbClr val="FFD247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7" name="文本框 466"/>
          <p:cNvSpPr txBox="1"/>
          <p:nvPr>
            <p:custDataLst>
              <p:tags r:id="rId43"/>
            </p:custDataLst>
          </p:nvPr>
        </p:nvSpPr>
        <p:spPr>
          <a:xfrm flipH="1">
            <a:off x="1408430" y="4331970"/>
            <a:ext cx="2088515" cy="1006475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4.晚睡34%</a:t>
            </a:r>
            <a:endParaRPr lang="zh-CN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69" name="立方体 468"/>
          <p:cNvSpPr/>
          <p:nvPr>
            <p:custDataLst>
              <p:tags r:id="rId44"/>
            </p:custDataLst>
          </p:nvPr>
        </p:nvSpPr>
        <p:spPr>
          <a:xfrm>
            <a:off x="1230630" y="3566795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FFD247">
                  <a:lumMod val="10000"/>
                  <a:lumOff val="90000"/>
                </a:srgbClr>
              </a:gs>
              <a:gs pos="0">
                <a:srgbClr val="FFD247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0" name="文本框 469"/>
          <p:cNvSpPr txBox="1"/>
          <p:nvPr>
            <p:custDataLst>
              <p:tags r:id="rId45"/>
            </p:custDataLst>
          </p:nvPr>
        </p:nvSpPr>
        <p:spPr>
          <a:xfrm>
            <a:off x="1182370" y="3651250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04</a:t>
            </a:r>
            <a:endParaRPr lang="en-US" altLang="zh-CN" sz="2000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83" name="立方体 482"/>
          <p:cNvSpPr/>
          <p:nvPr>
            <p:custDataLst>
              <p:tags r:id="rId46"/>
            </p:custDataLst>
          </p:nvPr>
        </p:nvSpPr>
        <p:spPr>
          <a:xfrm>
            <a:off x="8042275" y="3907155"/>
            <a:ext cx="3180080" cy="1606550"/>
          </a:xfrm>
          <a:prstGeom prst="cube">
            <a:avLst>
              <a:gd name="adj" fmla="val 11645"/>
            </a:avLst>
          </a:prstGeom>
          <a:solidFill>
            <a:srgbClr val="FFD247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4" name="矩形 483"/>
          <p:cNvSpPr/>
          <p:nvPr>
            <p:custDataLst>
              <p:tags r:id="rId47"/>
            </p:custDataLst>
          </p:nvPr>
        </p:nvSpPr>
        <p:spPr>
          <a:xfrm>
            <a:off x="8167370" y="4179570"/>
            <a:ext cx="2781300" cy="1240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 descr="343435383037343b343532333835303bb9f1d7d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0271760" y="4743450"/>
            <a:ext cx="676910" cy="676910"/>
          </a:xfrm>
          <a:prstGeom prst="rect">
            <a:avLst/>
          </a:prstGeom>
        </p:spPr>
      </p:pic>
      <p:sp>
        <p:nvSpPr>
          <p:cNvPr id="485" name="圆角矩形 484"/>
          <p:cNvSpPr/>
          <p:nvPr>
            <p:custDataLst>
              <p:tags r:id="rId51"/>
            </p:custDataLst>
          </p:nvPr>
        </p:nvSpPr>
        <p:spPr>
          <a:xfrm>
            <a:off x="8394065" y="4457700"/>
            <a:ext cx="1228725" cy="139065"/>
          </a:xfrm>
          <a:prstGeom prst="roundRect">
            <a:avLst/>
          </a:prstGeom>
          <a:gradFill>
            <a:gsLst>
              <a:gs pos="0">
                <a:srgbClr val="FFD247">
                  <a:lumMod val="20000"/>
                  <a:lumOff val="80000"/>
                </a:srgbClr>
              </a:gs>
              <a:gs pos="78000">
                <a:srgbClr val="FFD247">
                  <a:lumMod val="20000"/>
                  <a:lumOff val="80000"/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6" name="文本框 485"/>
          <p:cNvSpPr txBox="1"/>
          <p:nvPr>
            <p:custDataLst>
              <p:tags r:id="rId52"/>
            </p:custDataLst>
          </p:nvPr>
        </p:nvSpPr>
        <p:spPr>
          <a:xfrm flipH="1">
            <a:off x="8481060" y="4328160"/>
            <a:ext cx="2273300" cy="923925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r>
              <a:rPr lang="zh-CN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不按时吃饭20%</a:t>
            </a:r>
            <a:endParaRPr lang="zh-CN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488" name="立方体 487"/>
          <p:cNvSpPr/>
          <p:nvPr>
            <p:custDataLst>
              <p:tags r:id="rId53"/>
            </p:custDataLst>
          </p:nvPr>
        </p:nvSpPr>
        <p:spPr>
          <a:xfrm>
            <a:off x="8303260" y="3550285"/>
            <a:ext cx="545465" cy="495300"/>
          </a:xfrm>
          <a:prstGeom prst="cube">
            <a:avLst>
              <a:gd name="adj" fmla="val 12058"/>
            </a:avLst>
          </a:prstGeom>
          <a:gradFill>
            <a:gsLst>
              <a:gs pos="0">
                <a:srgbClr val="FFD247">
                  <a:lumMod val="10000"/>
                  <a:lumOff val="90000"/>
                </a:srgbClr>
              </a:gs>
              <a:gs pos="0">
                <a:srgbClr val="FFD247">
                  <a:lumMod val="10000"/>
                  <a:lumOff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9" name="文本框 488"/>
          <p:cNvSpPr txBox="1"/>
          <p:nvPr>
            <p:custDataLst>
              <p:tags r:id="rId54"/>
            </p:custDataLst>
          </p:nvPr>
        </p:nvSpPr>
        <p:spPr>
          <a:xfrm>
            <a:off x="8255000" y="3647440"/>
            <a:ext cx="612140" cy="353060"/>
          </a:xfrm>
          <a:prstGeom prst="rect">
            <a:avLst/>
          </a:prstGeom>
          <a:noFill/>
        </p:spPr>
        <p:txBody>
          <a:bodyPr wrap="square" bIns="0" anchor="ctr" anchorCtr="0">
            <a:normAutofit/>
          </a:bodyPr>
          <a:p>
            <a:pPr algn="ctr"/>
            <a:r>
              <a:rPr lang="en-US" altLang="zh-CN" sz="2000" spc="300" dirty="0">
                <a:solidFill>
                  <a:srgbClr val="FFD247"/>
                </a:solidFill>
                <a:latin typeface="MiSans Bold" panose="00000800000000000000" charset="-122"/>
                <a:ea typeface="MiSans Bold" panose="00000800000000000000" charset="-122"/>
              </a:rPr>
              <a:t>06</a:t>
            </a:r>
            <a:endParaRPr lang="en-US" altLang="zh-CN" sz="2000" spc="300" dirty="0">
              <a:solidFill>
                <a:srgbClr val="FFD247"/>
              </a:solidFill>
              <a:latin typeface="MiSans Bold" panose="00000800000000000000" charset="-122"/>
              <a:ea typeface="MiSans Bold" panose="000008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82090" y="666750"/>
            <a:ext cx="7153910" cy="6870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4000" b="0">
                <a:ea typeface="宋体" panose="02010600030101010101" pitchFamily="2" charset="-122"/>
              </a:rPr>
              <a:t>分析调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查数据</a:t>
            </a:r>
            <a:endParaRPr lang="zh-CN" altLang="en-US" sz="40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2906" y="1754326"/>
            <a:ext cx="810967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1.平时你的作息规律是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你理想的作息规律吗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2.你知道紊乱的作息会给你带来什么样的后果吗？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作息规律的内涵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不规律作息的危害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如何规律作息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16428" y="455722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</a:t>
            </a:r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作息规律的内涵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01536" y="2150527"/>
            <a:ext cx="5795645" cy="4202485"/>
            <a:chOff x="2000250" y="2102430"/>
            <a:chExt cx="5795645" cy="4202485"/>
          </a:xfrm>
        </p:grpSpPr>
        <p:sp>
          <p:nvSpPr>
            <p:cNvPr id="9" name="文本框 8"/>
            <p:cNvSpPr txBox="1"/>
            <p:nvPr/>
          </p:nvSpPr>
          <p:spPr>
            <a:xfrm>
              <a:off x="2176145" y="2761615"/>
              <a:ext cx="5619750" cy="3543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睡懒觉使大脑皮层抑制时间过长，天长日久，可引起一定程度人为的大脑功能障碍，导致理解力和记忆力减退，还会使免疫功能下降，扰乱肌体的生物节律，使人懒散，产生惰性，同时对肌肉、关节和泌尿系统也不利。另外，由于夜间关闭门窗睡觉，早晨室内空气混浊，恋床很容易造成感冒、咳嗽等呼吸系统疾病的发生。因此，坚持早起，到室外呼吸新鲜的空气，对身体益处多多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00250" y="2102430"/>
              <a:ext cx="1347470" cy="378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b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" panose="00020600040101010101" charset="-122"/>
                </a:rPr>
                <a:t>1.坚持早起</a:t>
              </a:r>
              <a:endPara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406400" y="152146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194435" y="10922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作息规律的内涵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419" name="图片 14419" descr="http://img.mp.itc.cn/upload/20170703/d8b8737871c64d44bc8e4f01fa88588e_th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35215" y="2096135"/>
            <a:ext cx="4413885" cy="2940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0151" y="2190130"/>
            <a:ext cx="5988685" cy="3702050"/>
            <a:chOff x="4589780" y="2030536"/>
            <a:chExt cx="5988685" cy="3702050"/>
          </a:xfrm>
        </p:grpSpPr>
        <p:sp>
          <p:nvSpPr>
            <p:cNvPr id="9" name="文本框 8"/>
            <p:cNvSpPr txBox="1"/>
            <p:nvPr/>
          </p:nvSpPr>
          <p:spPr>
            <a:xfrm>
              <a:off x="4589780" y="2030536"/>
              <a:ext cx="1347470" cy="378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" panose="00020600040101010101" charset="-122"/>
                  <a:sym typeface="+mn-ea"/>
                </a:rPr>
                <a:t>2.午间休息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89780" y="2620451"/>
              <a:ext cx="5988685" cy="31121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适当午睡对于减轻身心疲惫，提高学习工作效率非常有益。午睡不在于时间长短关键在于质量。建议平躺在床上四肢伸展，使得血液循环至脑部以缓解因大脑供血不足而产生的疲惫感。不宜趴在桌上，这种姿势不仅使呼吸受限，同时也使颈部和腰部的肌肉紧张，易患慢性颈肩病。有研究表明，午睡半小时，可以胜过晚间睡眠2小时给身体带来的轻松感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406400" y="146050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06218" y="379522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</a:t>
            </a:r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作息规律的内涵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54990" y="90170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作息规律的内涵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712470" y="2568575"/>
            <a:ext cx="3578225" cy="2531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7245" y="1817406"/>
            <a:ext cx="6652895" cy="4067175"/>
            <a:chOff x="1354455" y="1878910"/>
            <a:chExt cx="6652895" cy="4067175"/>
          </a:xfrm>
        </p:grpSpPr>
        <p:sp>
          <p:nvSpPr>
            <p:cNvPr id="6" name="文本框 5"/>
            <p:cNvSpPr txBox="1"/>
            <p:nvPr/>
          </p:nvSpPr>
          <p:spPr>
            <a:xfrm>
              <a:off x="1354455" y="2402785"/>
              <a:ext cx="6652895" cy="3543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表明，如果长期熬夜，更会慢慢地出现失眠、健忘、易怒、焦虑不安等神经、精神症状。过度劳累使身体的神经系统功能紊乱，引起体内主要的器官和系统失衡，如发生心律不齐、内分泌失调等等，严重的就会导致全身的应激状态、感染疾病的概率也会相应提高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研究显示，正常睡眠除了可以消除疲劳，还与提高免疫力、抵抗疾病的能力有着密切关系。所以即使在相对紧张的工作中，也要保持充足的睡眠，睡眠时间一般每天</a:t>
              </a:r>
              <a:r>
                <a:rPr lang="zh-CN" altLang="en-US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不得少于7个小时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00250" y="1878910"/>
              <a:ext cx="1347470" cy="378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b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" panose="00020600040101010101" charset="-122"/>
                </a:rPr>
                <a:t>3.正常就寝</a:t>
              </a:r>
              <a:endPara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06400" y="146050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16610" y="455930"/>
            <a:ext cx="6096000" cy="5441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</a:t>
            </a:r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作息规律的内涵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16610" y="10001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作息规律的内涵</a:t>
            </a: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420" name="图片 14420" descr="http://images10.m.china.com.cn/newschina/2018_10_28/07/1a8d8919b2a420e9c540d025c8ea2c430ddf2566252aa4a5_600_9999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82890" y="2489200"/>
            <a:ext cx="3902710" cy="2522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326571" y="293914"/>
            <a:ext cx="11506200" cy="6346372"/>
          </a:xfrm>
          <a:prstGeom prst="roundRect">
            <a:avLst>
              <a:gd name="adj" fmla="val 63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64710" y="1586230"/>
            <a:ext cx="609600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管理时间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提高效率</a:t>
            </a:r>
            <a:endParaRPr lang="zh-CN" altLang="en-US" sz="2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25" y="1748155"/>
            <a:ext cx="2529840" cy="3361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77690" y="3877945"/>
            <a:ext cx="6383020" cy="2445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按顺序记忆以下数字</a:t>
            </a:r>
            <a:endParaRPr lang="zh-CN" altLang="zh-CN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170715253607224368757073350181</a:t>
            </a:r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4802" y="2397859"/>
            <a:ext cx="609600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闭眼，无交流，等待口令。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97730" y="2511969"/>
            <a:ext cx="1700190" cy="39878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无聊、难熬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97730" y="4266653"/>
            <a:ext cx="1700190" cy="39878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紧迫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406400" y="146050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01395" y="302895"/>
            <a:ext cx="6096000" cy="5441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</a:t>
            </a:r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作息规律的内涵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816610" y="10001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二）如何合理规划时间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bldLvl="0" animBg="1"/>
      <p:bldP spid="5" grpId="0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TIMING" val="|3.669|3.733"/>
</p:tagLst>
</file>

<file path=ppt/tags/tag119.xml><?xml version="1.0" encoding="utf-8"?>
<p:tagLst xmlns:p="http://schemas.openxmlformats.org/presentationml/2006/main">
  <p:tag name="KSO_WM_UNIT_TABLE_BEAUTIFY" val="smartTable{4feedd83-ee4c-416f-9b70-4f6403ec915b}"/>
  <p:tag name="TABLE_ENDDRAG_ORIGIN_RECT" val="711*240"/>
  <p:tag name="TABLE_ENDDRAG_RECT" val="124*233*711*24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TIMING" val="|3.669|3.733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30_1"/>
  <p:tag name="KSO_WM_UNIT_ID" val="diagram20199441_2*m_i*130_1"/>
  <p:tag name="KSO_WM_TEMPLATE_CATEGORY" val="diagram"/>
  <p:tag name="KSO_WM_TEMPLATE_INDEX" val="20199441"/>
  <p:tag name="KSO_WM_UNIT_LAYERLEVEL" val="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4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30_1_1"/>
  <p:tag name="KSO_WM_UNIT_ID" val="diagram20199441_2*m_h_f*130_1_1"/>
  <p:tag name="KSO_WM_TEMPLATE_CATEGORY" val="diagram"/>
  <p:tag name="KSO_WM_TEMPLATE_INDEX" val="20199441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30_1_2"/>
  <p:tag name="KSO_WM_UNIT_ID" val="diagram20199441_2*m_h_i*130_1_2"/>
  <p:tag name="KSO_WM_TEMPLATE_CATEGORY" val="diagram"/>
  <p:tag name="KSO_WM_TEMPLATE_INDEX" val="20199441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30_2_2"/>
  <p:tag name="KSO_WM_UNIT_ID" val="diagram20199441_2*m_h_i*130_2_2"/>
  <p:tag name="KSO_WM_TEMPLATE_CATEGORY" val="diagram"/>
  <p:tag name="KSO_WM_TEMPLATE_INDEX" val="20199441"/>
  <p:tag name="KSO_WM_UNIT_LAYERLEVEL" val="1_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676_6*l_h_i*1_1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676_6*l_h_i*1_1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VALUE" val="187*1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676_6*l_h_x*1_1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676_6*l_h_i*1_1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676_6*l_h_a*1_1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676_6*l_h_i*1_1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676_6*l_h_i*1_1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676_6*l_h_i*1_2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676_6*l_h_i*1_2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VALUE" val="188*1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676_6*l_h_x*1_2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676_6*l_h_i*1_2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676_6*l_h_a*1_2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676_6*l_h_i*1_2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676_6*l_h_i*1_2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676_6*l_h_i*1_3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676_6*l_h_i*1_3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VALUE" val="188*1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676_6*l_h_x*1_3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676_6*l_h_i*1_3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676_6*l_h_a*1_3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3_1"/>
  <p:tag name="KSO_WM_UNIT_ID" val="diagram20228676_6*l_h_i*1_3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676_6*l_h_i*1_3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676_6*l_h_i*1_5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676_6*l_h_i*1_5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VALUE" val="188*1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8676_6*l_h_x*1_5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676_6*l_h_i*1_5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676_6*l_h_a*1_5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5_1"/>
  <p:tag name="KSO_WM_UNIT_ID" val="diagram20228676_6*l_h_i*1_5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20228676_6*l_h_i*1_5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676_6*l_h_i*1_4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676_6*l_h_i*1_4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VALUE" val="188*1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676_6*l_h_x*1_4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676_6*l_h_i*1_4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676_6*l_h_a*1_4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4_1"/>
  <p:tag name="KSO_WM_UNIT_ID" val="diagram20228676_6*l_h_i*1_4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676_6*l_h_i*1_4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8676_6*l_h_i*1_6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28676_6*l_h_i*1_6_2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VALUE" val="188*1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6_1"/>
  <p:tag name="KSO_WM_UNIT_ID" val="diagram20228676_6*l_h_x*1_6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28676_6*l_h_i*1_6_3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28676_6*l_h_a*1_6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6_1"/>
  <p:tag name="KSO_WM_UNIT_ID" val="diagram20228676_6*l_h_i*1_6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1"/>
  <p:tag name="KSO_WM_UNIT_ID" val="diagram20228676_6*l_h_i*1_6_1"/>
  <p:tag name="KSO_WM_TEMPLATE_CATEGORY" val="diagram"/>
  <p:tag name="KSO_WM_TEMPLATE_INDEX" val="20228676"/>
  <p:tag name="KSO_WM_UNIT_LAYERLEVEL" val="1_1_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TIMING" val="|3.669|3.733"/>
</p:tagLst>
</file>

<file path=ppt/tags/tag82.xml><?xml version="1.0" encoding="utf-8"?>
<p:tagLst xmlns:p="http://schemas.openxmlformats.org/presentationml/2006/main">
  <p:tag name="KSO_WM_UNIT_TABLE_BEAUTIFY" val="smartTable{4feedd83-ee4c-416f-9b70-4f6403ec915b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TIMING" val="|3.669|3.733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ags/tag90.xml><?xml version="1.0" encoding="utf-8"?>
<p:tagLst xmlns:p="http://schemas.openxmlformats.org/presentationml/2006/main">
  <p:tag name="TIMING" val="|3.669|3.733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2322</Words>
  <Application>WPS 演示</Application>
  <PresentationFormat>自定义</PresentationFormat>
  <Paragraphs>337</Paragraphs>
  <Slides>27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汉仪综艺体简</vt:lpstr>
      <vt:lpstr>阿里巴巴普惠体</vt:lpstr>
      <vt:lpstr>Calibri</vt:lpstr>
      <vt:lpstr>Arial Unicode MS</vt:lpstr>
      <vt:lpstr>Wingdings</vt:lpstr>
      <vt:lpstr>隶书</vt:lpstr>
      <vt:lpstr>MiSans Bold</vt:lpstr>
      <vt:lpstr>Calibri Light</vt:lpstr>
      <vt:lpstr>Arial</vt:lpstr>
      <vt:lpstr>Oswald</vt:lpstr>
      <vt:lpstr>Segoe Print</vt:lpstr>
      <vt:lpstr>Advent Pro Light</vt:lpstr>
      <vt:lpstr>Yu Gothic UI</vt:lpstr>
      <vt:lpstr>华文中宋</vt:lpstr>
      <vt:lpstr>华文楷体</vt:lpstr>
      <vt:lpstr>华文仿宋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设立优先级别？</vt:lpstr>
      <vt:lpstr>06</vt:lpstr>
      <vt:lpstr>PowerPoint 演示文稿</vt:lpstr>
      <vt:lpstr>以下情况在你的生活中会出现吗？</vt:lpstr>
      <vt:lpstr>PowerPoint 演示文稿</vt:lpstr>
      <vt:lpstr>你得出了什么结论？</vt:lpstr>
      <vt:lpstr>你得出了什么结论？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26</cp:revision>
  <dcterms:created xsi:type="dcterms:W3CDTF">2014-10-29T09:18:00Z</dcterms:created>
  <dcterms:modified xsi:type="dcterms:W3CDTF">2023-11-03T09:34:13Z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